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0" r:id="rId3"/>
    <p:sldId id="257" r:id="rId4"/>
    <p:sldId id="265" r:id="rId5"/>
    <p:sldId id="263" r:id="rId6"/>
    <p:sldId id="264" r:id="rId7"/>
    <p:sldId id="259" r:id="rId8"/>
    <p:sldId id="268" r:id="rId9"/>
    <p:sldId id="258" r:id="rId10"/>
    <p:sldId id="267" r:id="rId11"/>
    <p:sldId id="269" r:id="rId1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6B9B210-A0F9-2546-88E6-704ED71E1212}">
          <p14:sldIdLst>
            <p14:sldId id="261"/>
            <p14:sldId id="260"/>
          </p14:sldIdLst>
        </p14:section>
        <p14:section name="nl" id="{9D68AB58-7311-1F48-8710-BAF5A3E33329}">
          <p14:sldIdLst>
            <p14:sldId id="257"/>
            <p14:sldId id="265"/>
            <p14:sldId id="263"/>
            <p14:sldId id="264"/>
          </p14:sldIdLst>
        </p14:section>
        <p14:section name="us" id="{CD18C1DA-FA1D-F640-82B0-0D16358D06B6}">
          <p14:sldIdLst>
            <p14:sldId id="259"/>
            <p14:sldId id="268"/>
          </p14:sldIdLst>
        </p14:section>
        <p14:section name="brazil" id="{0AC8A8D7-7C45-1644-8F99-C806EDD1C224}">
          <p14:sldIdLst>
            <p14:sldId id="258"/>
            <p14:sldId id="267"/>
          </p14:sldIdLst>
        </p14:section>
        <p14:section name="best" id="{200E33F9-4F93-1E4B-A271-3315FA19F88F}">
          <p14:sldIdLst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9DA"/>
    <a:srgbClr val="BDCCD6"/>
    <a:srgbClr val="93BFCF"/>
    <a:srgbClr val="72A7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78"/>
    <p:restoredTop sz="94685"/>
  </p:normalViewPr>
  <p:slideViewPr>
    <p:cSldViewPr snapToGrid="0">
      <p:cViewPr>
        <p:scale>
          <a:sx n="68" d="100"/>
          <a:sy n="68" d="100"/>
        </p:scale>
        <p:origin x="3416" y="1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F8EB-9608-DCFC-A8E9-CBDB6FD8E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E5794F-3354-66C3-7697-8700CBCF89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D1FE3-762F-A9C6-07AE-8E736BA62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1FEB6-51D4-08F8-3865-10CB1EF5A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FF820-F6B5-9BC4-4390-62DB1CA4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23539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83CB2-BB8A-428C-1CDF-D767EAC58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756F3-7587-B2B2-EE48-A632DA50D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E7806-A4BD-3917-8791-06066EED1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EA705-9511-FEEB-B196-61AA9E0BB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DAF2A-5BC9-968B-59ED-1252AF495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13875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5ED9BF-1D5C-06A2-6A9B-4F31074A94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2CC02D-387E-D95D-D01F-178EC3577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F71B9-8A4A-7BF7-23BC-F6EA4144F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5E121-0928-3AD3-7AF4-66E1D1F0F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A9951-7AB5-CFFF-DE64-C764D8228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13070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8375-55C6-1461-63D2-600FB3563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9F9F5-D902-AA85-4DEE-E4A17202C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12DCC-0FE9-9AE3-28EC-6FCBD53A9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06CC2-D178-53BA-D6C1-D036B040B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1B23E-1AE3-5692-C245-89A3BBDA3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17153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21AF2-C469-2D93-6D99-81740F674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B2BDB-878B-E5CA-1681-BE88B3C99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2B2D1-58D0-4963-1DC4-D0EBC8AC0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210B4-3F5E-2EFA-36C9-3C22F375C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3C6D8-987B-910D-A7E8-960C43926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34109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A59F6-4687-711E-CDA0-09933B916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ECCED-E739-46F9-7712-1F20472E8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06A6E-0A85-114B-6676-EB417F8EB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A67415-1F5A-9364-994B-4AD4F9B03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1444E-7589-BC5F-8903-F9E6C3C06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CCB6A2-7BFE-5249-3D12-D4CF91D54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24919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98FE-53C8-126A-7AF7-3EED369B7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0846D-5907-699E-08DF-CBE25CDCC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32FC7-9AB5-056A-3853-06D96BCA0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12E11E-86A6-6857-DE52-E6FC7C4BCF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2C5D0C-8633-B000-2A10-37AA6F9AD9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DD72A1-8EE9-CB0F-B281-682C3629F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16A6DF-6550-AFC9-33E9-D27A1C4C6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9A656B-77D5-CCC2-288C-C0E17485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4902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16458-F83E-93D5-47A7-D5EB47BB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4DDE54-CAD5-1517-A562-4618990DA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31D860-0EA4-F803-9545-785CA96EC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F7A065-5D85-3A1E-D19C-465BB3FEB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49973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8A855F-1A17-9606-683C-A3B2FFDC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EDD874-A893-32AA-8488-453CDD4FE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C7F37-0361-900B-4434-BDE22A3B0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03876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7764F-7331-E825-F191-7CEE947DF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0235D-9765-3F15-313A-85A5021AA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9935C9-2EC4-E15F-3BAD-BFBF63712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8E9CB6-7BE9-76B8-048F-6255D4E1B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500F6-C6BB-549E-E093-20F0A2686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66641E-4166-AFDB-C58C-82FF2ABD8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3029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6D89B-34B8-AC2A-40C0-C9DB817F0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B98001-83CB-56C8-E0ED-A2510D3333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AA0F6-060F-77E3-1365-40B14129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01316C-21E0-CB0D-F609-A61B33E61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DF181-B816-1508-8721-165C2C008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764BDC-D015-CD25-97BA-ABE2A5EF6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62865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7A8594-23D3-CEF8-2373-A54C38245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8A24B-C112-7543-338B-B833BAFAA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E84E1-E79B-FFA5-7D20-C7BCDE11B4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3DDE0-842E-7846-A88C-5B17D130EDE7}" type="datetimeFigureOut">
              <a:rPr lang="en-NL" smtClean="0"/>
              <a:t>26/02/2023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D0037-9EDB-3165-D419-262D1A9407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FF785-7B48-61AB-1D7C-3492DE88B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A9908-0020-6045-981E-82EB8DB9330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14169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" Target="slide3.xml"/><Relationship Id="rId7" Type="http://schemas.openxmlformats.org/officeDocument/2006/relationships/slide" Target="slide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slide" Target="slide7.xml"/><Relationship Id="rId4" Type="http://schemas.openxmlformats.org/officeDocument/2006/relationships/image" Target="../media/image3.png"/><Relationship Id="rId9" Type="http://schemas.openxmlformats.org/officeDocument/2006/relationships/slide" Target="slide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Free Black and White Abstract Painting Stock Photo">
            <a:extLst>
              <a:ext uri="{FF2B5EF4-FFF2-40B4-BE49-F238E27FC236}">
                <a16:creationId xmlns:a16="http://schemas.microsoft.com/office/drawing/2014/main" id="{233E3E24-A37C-2966-F9B6-1C9D5FEE30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" r="-1" b="-1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9" name="Rectangle 512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C2F617-1878-0978-17ED-D7DEE1177BE9}"/>
              </a:ext>
            </a:extLst>
          </p:cNvPr>
          <p:cNvSpPr txBox="1"/>
          <p:nvPr/>
        </p:nvSpPr>
        <p:spPr>
          <a:xfrm>
            <a:off x="6569242" y="365125"/>
            <a:ext cx="4784557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WHICH IS THE BEST COUNTRY?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045642-2C10-0190-E356-4D032CB47884}"/>
              </a:ext>
            </a:extLst>
          </p:cNvPr>
          <p:cNvSpPr txBox="1"/>
          <p:nvPr/>
        </p:nvSpPr>
        <p:spPr>
          <a:xfrm>
            <a:off x="7531610" y="2630152"/>
            <a:ext cx="4660390" cy="2170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Criteria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What is unique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Temperature of the sea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haroni" panose="02010803020104030203" pitchFamily="2" charset="-79"/>
                <a:cs typeface="Aharoni" panose="02010803020104030203" pitchFamily="2" charset="-79"/>
              </a:rPr>
              <a:t>How can you go from A to B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57884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565483" y="392490"/>
            <a:ext cx="629691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Lorem ipsum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dolor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 sit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amet</a:t>
            </a:r>
            <a:endParaRPr lang="en-GB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Aenean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commodo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 ligula</a:t>
            </a:r>
            <a:endParaRPr lang="en-NL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Donec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quam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felis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ultricies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nec</a:t>
            </a:r>
            <a:endParaRPr lang="en-GB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Lorem ipsum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dolor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 sit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amet</a:t>
            </a:r>
            <a:endParaRPr lang="en-GB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Aenean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commodo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 ligula</a:t>
            </a:r>
            <a:endParaRPr lang="en-NL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Donec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quam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felis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ultricies</a:t>
            </a:r>
            <a:r>
              <a:rPr lang="en-GB" sz="32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GB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nec</a:t>
            </a:r>
            <a:endParaRPr lang="en-NL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buFont typeface="+mj-lt"/>
              <a:buAutoNum type="arabicPeriod"/>
            </a:pPr>
            <a:endParaRPr lang="en-NL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342900" indent="-342900">
              <a:buFont typeface="+mj-lt"/>
              <a:buAutoNum type="arabicPeriod"/>
            </a:pPr>
            <a:endParaRPr lang="en-NL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72293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functions - Drawing rectangle on the graph - Mathematics Stack ...">
            <a:extLst>
              <a:ext uri="{FF2B5EF4-FFF2-40B4-BE49-F238E27FC236}">
                <a16:creationId xmlns:a16="http://schemas.microsoft.com/office/drawing/2014/main" id="{964A2AAD-F59A-F06D-8398-401D64B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7" y="559803"/>
            <a:ext cx="5688846" cy="3194050"/>
          </a:xfrm>
          <a:prstGeom prst="rect">
            <a:avLst/>
          </a:prstGeom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6966283" y="5288340"/>
            <a:ext cx="49503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Netherlands has more cannals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Sea is cold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GB" sz="2400" dirty="0">
                <a:latin typeface="Aharoni" panose="02010803020104030203" pitchFamily="2" charset="-79"/>
                <a:cs typeface="Aharoni" panose="02010803020104030203" pitchFamily="2" charset="-79"/>
              </a:rPr>
              <a:t>o</a:t>
            </a: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 can cicle everywhere</a:t>
            </a:r>
          </a:p>
          <a:p>
            <a:pPr marL="342900" indent="-342900">
              <a:buFont typeface="+mj-lt"/>
              <a:buAutoNum type="arabicPeriod"/>
            </a:pPr>
            <a:endParaRPr lang="en-NL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1683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6" name="Section Zoom 15">
                <a:extLst>
                  <a:ext uri="{FF2B5EF4-FFF2-40B4-BE49-F238E27FC236}">
                    <a16:creationId xmlns:a16="http://schemas.microsoft.com/office/drawing/2014/main" id="{023D0031-2F29-C9FC-C497-D126E3A85A4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51647236"/>
                  </p:ext>
                </p:extLst>
              </p:nvPr>
            </p:nvGraphicFramePr>
            <p:xfrm>
              <a:off x="220532" y="206861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9D68AB58-7311-1F48-8710-BAF5A3E33329}">
                    <psez:zmPr id="{07237497-0BDC-0B4C-B8BF-C68FB6F7E3ED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 w="101600" cap="sq">
                          <a:solidFill>
                            <a:srgbClr val="FDFDFD"/>
                          </a:solidFill>
                          <a:miter lim="800000"/>
                        </a:ln>
                        <a:effectLst>
                          <a:outerShdw blurRad="57150" dist="37500" dir="7560000" sy="98000" kx="110000" ky="200000" algn="tl" rotWithShape="0">
                            <a:srgbClr val="000000">
                              <a:alpha val="20000"/>
                            </a:srgbClr>
                          </a:outerShdw>
                        </a:effectLst>
                        <a:scene3d>
                          <a:camera prst="perspectiveRelaxed">
                            <a:rot lat="18960000" lon="0" rev="0"/>
                          </a:camera>
                          <a:lightRig rig="twoPt" dir="t">
                            <a:rot lat="0" lon="0" rev="7200000"/>
                          </a:lightRig>
                        </a:scene3d>
                        <a:sp3d prstMaterial="matte">
                          <a:bevelT w="22860" h="12700"/>
                          <a:contourClr>
                            <a:srgbClr val="FFFFFF"/>
                          </a:contourClr>
                        </a:sp3d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6" name="Section Zoom 15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023D0031-2F29-C9FC-C497-D126E3A85A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20532" y="206861"/>
                <a:ext cx="3048000" cy="171450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101600" cap="sq">
                <a:solidFill>
                  <a:srgbClr val="FDFDFD"/>
                </a:solidFill>
                <a:miter lim="800000"/>
              </a:ln>
              <a:effectLst>
                <a:outerShdw blurRad="57150" dist="37500" dir="7560000" sy="98000" kx="110000" ky="200000" algn="tl" rotWithShape="0">
                  <a:srgbClr val="000000">
                    <a:alpha val="20000"/>
                  </a:srgbClr>
                </a:outerShdw>
              </a:effectLst>
              <a:scene3d>
                <a:camera prst="perspectiveRelaxed">
                  <a:rot lat="18960000" lon="0" rev="0"/>
                </a:camera>
                <a:lightRig rig="twoPt" dir="t">
                  <a:rot lat="0" lon="0" rev="7200000"/>
                </a:lightRig>
              </a:scene3d>
              <a:sp3d prstMaterial="matte">
                <a:bevelT w="22860" h="12700"/>
                <a:contourClr>
                  <a:srgbClr val="FFFFFF"/>
                </a:contourClr>
              </a:sp3d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8" name="Section Zoom 17">
                <a:extLst>
                  <a:ext uri="{FF2B5EF4-FFF2-40B4-BE49-F238E27FC236}">
                    <a16:creationId xmlns:a16="http://schemas.microsoft.com/office/drawing/2014/main" id="{2C093AC3-FF92-5F6F-856E-3E67B1777C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79858286"/>
                  </p:ext>
                </p:extLst>
              </p:nvPr>
            </p:nvGraphicFramePr>
            <p:xfrm>
              <a:off x="4572000" y="206861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CD18C1DA-FA1D-F640-82B0-0D16358D06B6}">
                    <psez:zmPr id="{849CF306-E7ED-5041-949D-C096BC197BA6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 w="101600" cap="sq">
                          <a:solidFill>
                            <a:srgbClr val="FDFDFD"/>
                          </a:solidFill>
                          <a:miter lim="800000"/>
                        </a:ln>
                        <a:effectLst>
                          <a:outerShdw blurRad="57150" dist="37500" dir="7560000" sy="98000" kx="110000" ky="200000" algn="tl" rotWithShape="0">
                            <a:srgbClr val="000000">
                              <a:alpha val="20000"/>
                            </a:srgbClr>
                          </a:outerShdw>
                        </a:effectLst>
                        <a:scene3d>
                          <a:camera prst="perspectiveRelaxed">
                            <a:rot lat="18960000" lon="0" rev="0"/>
                          </a:camera>
                          <a:lightRig rig="twoPt" dir="t">
                            <a:rot lat="0" lon="0" rev="7200000"/>
                          </a:lightRig>
                        </a:scene3d>
                        <a:sp3d prstMaterial="matte">
                          <a:bevelT w="22860" h="12700"/>
                          <a:contourClr>
                            <a:srgbClr val="FFFFFF"/>
                          </a:contourClr>
                        </a:sp3d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8" name="Section Zoom 17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2C093AC3-FF92-5F6F-856E-3E67B1777C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72000" y="206861"/>
                <a:ext cx="3048000" cy="171450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101600" cap="sq">
                <a:solidFill>
                  <a:srgbClr val="FDFDFD"/>
                </a:solidFill>
                <a:miter lim="800000"/>
              </a:ln>
              <a:effectLst>
                <a:outerShdw blurRad="57150" dist="37500" dir="7560000" sy="98000" kx="110000" ky="200000" algn="tl" rotWithShape="0">
                  <a:srgbClr val="000000">
                    <a:alpha val="20000"/>
                  </a:srgbClr>
                </a:outerShdw>
              </a:effectLst>
              <a:scene3d>
                <a:camera prst="perspectiveRelaxed">
                  <a:rot lat="18960000" lon="0" rev="0"/>
                </a:camera>
                <a:lightRig rig="twoPt" dir="t">
                  <a:rot lat="0" lon="0" rev="7200000"/>
                </a:lightRig>
              </a:scene3d>
              <a:sp3d prstMaterial="matte">
                <a:bevelT w="22860" h="12700"/>
                <a:contourClr>
                  <a:srgbClr val="FFFFFF"/>
                </a:contourClr>
              </a:sp3d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20" name="Section Zoom 19">
                <a:extLst>
                  <a:ext uri="{FF2B5EF4-FFF2-40B4-BE49-F238E27FC236}">
                    <a16:creationId xmlns:a16="http://schemas.microsoft.com/office/drawing/2014/main" id="{1D80A834-B816-127F-0754-8E5860DA4EC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17824817"/>
                  </p:ext>
                </p:extLst>
              </p:nvPr>
            </p:nvGraphicFramePr>
            <p:xfrm>
              <a:off x="8923468" y="206861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0AC8A8D7-7C45-1644-8F99-C806EDD1C224}">
                    <psez:zmPr id="{7B840480-2C06-8142-904B-05EA6C116DFE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 w="101600" cap="sq">
                          <a:solidFill>
                            <a:srgbClr val="FDFDFD"/>
                          </a:solidFill>
                          <a:miter lim="800000"/>
                        </a:ln>
                        <a:effectLst>
                          <a:outerShdw blurRad="57150" dist="37500" dir="7560000" sy="98000" kx="110000" ky="200000" algn="tl" rotWithShape="0">
                            <a:srgbClr val="000000">
                              <a:alpha val="20000"/>
                            </a:srgbClr>
                          </a:outerShdw>
                        </a:effectLst>
                        <a:scene3d>
                          <a:camera prst="perspectiveRelaxed">
                            <a:rot lat="18960000" lon="0" rev="0"/>
                          </a:camera>
                          <a:lightRig rig="twoPt" dir="t">
                            <a:rot lat="0" lon="0" rev="7200000"/>
                          </a:lightRig>
                        </a:scene3d>
                        <a:sp3d prstMaterial="matte">
                          <a:bevelT w="22860" h="12700"/>
                          <a:contourClr>
                            <a:srgbClr val="FFFFFF"/>
                          </a:contourClr>
                        </a:sp3d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20" name="Section Zoom 19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1D80A834-B816-127F-0754-8E5860DA4E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23468" y="206861"/>
                <a:ext cx="3048000" cy="1714500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101600" cap="sq">
                <a:solidFill>
                  <a:srgbClr val="FDFDFD"/>
                </a:solidFill>
                <a:miter lim="800000"/>
              </a:ln>
              <a:effectLst>
                <a:outerShdw blurRad="57150" dist="37500" dir="7560000" sy="98000" kx="110000" ky="200000" algn="tl" rotWithShape="0">
                  <a:srgbClr val="000000">
                    <a:alpha val="20000"/>
                  </a:srgbClr>
                </a:outerShdw>
              </a:effectLst>
              <a:scene3d>
                <a:camera prst="perspectiveRelaxed">
                  <a:rot lat="18960000" lon="0" rev="0"/>
                </a:camera>
                <a:lightRig rig="twoPt" dir="t">
                  <a:rot lat="0" lon="0" rev="7200000"/>
                </a:lightRig>
              </a:scene3d>
              <a:sp3d prstMaterial="matte">
                <a:bevelT w="22860" h="12700"/>
                <a:contourClr>
                  <a:srgbClr val="FFFFFF"/>
                </a:contourClr>
              </a:sp3d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22" name="Section Zoom 21">
                <a:extLst>
                  <a:ext uri="{FF2B5EF4-FFF2-40B4-BE49-F238E27FC236}">
                    <a16:creationId xmlns:a16="http://schemas.microsoft.com/office/drawing/2014/main" id="{3602009F-15DE-2C25-B5DE-A36D5751A7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64552972"/>
                  </p:ext>
                </p:extLst>
              </p:nvPr>
            </p:nvGraphicFramePr>
            <p:xfrm>
              <a:off x="5506422" y="4457700"/>
              <a:ext cx="1179156" cy="1714500"/>
            </p:xfrm>
            <a:graphic>
              <a:graphicData uri="http://schemas.microsoft.com/office/powerpoint/2016/sectionzoom">
                <psez:sectionZm>
                  <psez:sectionZmObj sectionId="{200E33F9-4F93-1E4B-A271-3315FA19F88F}">
                    <psez:zmPr id="{1CB3128C-2A09-1147-ABB6-977A092EE201}" imageType="cover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79156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22" name="Section Zoom 21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3602009F-15DE-2C25-B5DE-A36D5751A7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06422" y="4457700"/>
                <a:ext cx="1179156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7910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functions - Drawing rectangle on the graph - Mathematics Stack ...">
            <a:extLst>
              <a:ext uri="{FF2B5EF4-FFF2-40B4-BE49-F238E27FC236}">
                <a16:creationId xmlns:a16="http://schemas.microsoft.com/office/drawing/2014/main" id="{964A2AAD-F59A-F06D-8398-401D64B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7" y="559803"/>
            <a:ext cx="5688846" cy="3194050"/>
          </a:xfrm>
          <a:prstGeom prst="rect">
            <a:avLst/>
          </a:prstGeom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6966283" y="5288340"/>
            <a:ext cx="49503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Netherlands has more cannals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Sea is cold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GB" sz="2400" dirty="0">
                <a:latin typeface="Aharoni" panose="02010803020104030203" pitchFamily="2" charset="-79"/>
                <a:cs typeface="Aharoni" panose="02010803020104030203" pitchFamily="2" charset="-79"/>
              </a:rPr>
              <a:t>o</a:t>
            </a: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 can cicle everywhere</a:t>
            </a:r>
          </a:p>
          <a:p>
            <a:pPr marL="342900" indent="-342900">
              <a:buFont typeface="+mj-lt"/>
              <a:buAutoNum type="arabicPeriod"/>
            </a:pPr>
            <a:endParaRPr lang="en-NL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820409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functions - Drawing rectangle on the graph - Mathematics Stack ...">
            <a:extLst>
              <a:ext uri="{FF2B5EF4-FFF2-40B4-BE49-F238E27FC236}">
                <a16:creationId xmlns:a16="http://schemas.microsoft.com/office/drawing/2014/main" id="{964A2AAD-F59A-F06D-8398-401D64B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7" y="-3574047"/>
            <a:ext cx="5688846" cy="3194050"/>
          </a:xfrm>
          <a:prstGeom prst="rect">
            <a:avLst/>
          </a:prstGeom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12471733" y="5288340"/>
            <a:ext cx="49503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Netherlands has more cannals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Sea is cold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GB" sz="2400" dirty="0">
                <a:latin typeface="Aharoni" panose="02010803020104030203" pitchFamily="2" charset="-79"/>
                <a:cs typeface="Aharoni" panose="02010803020104030203" pitchFamily="2" charset="-79"/>
              </a:rPr>
              <a:t>o</a:t>
            </a: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 can cicle everywhere</a:t>
            </a:r>
          </a:p>
          <a:p>
            <a:pPr marL="342900" indent="-342900">
              <a:buFont typeface="+mj-lt"/>
              <a:buAutoNum type="arabicPeriod"/>
            </a:pPr>
            <a:endParaRPr lang="en-NL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957443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Free Two White Rice Mills Stock Photo">
            <a:extLst>
              <a:ext uri="{FF2B5EF4-FFF2-40B4-BE49-F238E27FC236}">
                <a16:creationId xmlns:a16="http://schemas.microsoft.com/office/drawing/2014/main" id="{F592DF1D-489E-3C21-FA9A-82AA5ED39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893300" y="4552950"/>
            <a:ext cx="98933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419C66-4EA7-5A47-DE5B-6E01F32FD2C9}"/>
              </a:ext>
            </a:extLst>
          </p:cNvPr>
          <p:cNvSpPr txBox="1"/>
          <p:nvPr/>
        </p:nvSpPr>
        <p:spPr>
          <a:xfrm>
            <a:off x="12192000" y="704850"/>
            <a:ext cx="28103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000" dirty="0">
                <a:latin typeface="Aharoni" panose="02010803020104030203" pitchFamily="2" charset="-79"/>
                <a:cs typeface="Aharoni" panose="02010803020104030203" pitchFamily="2" charset="-79"/>
              </a:rPr>
              <a:t>Windmills!!</a:t>
            </a:r>
          </a:p>
        </p:txBody>
      </p:sp>
    </p:spTree>
    <p:extLst>
      <p:ext uri="{BB962C8B-B14F-4D97-AF65-F5344CB8AC3E}">
        <p14:creationId xmlns:p14="http://schemas.microsoft.com/office/powerpoint/2010/main" val="3968406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Free Two White Rice Mills Stock Photo">
            <a:extLst>
              <a:ext uri="{FF2B5EF4-FFF2-40B4-BE49-F238E27FC236}">
                <a16:creationId xmlns:a16="http://schemas.microsoft.com/office/drawing/2014/main" id="{204656D0-824C-060A-33F6-1404F83A8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042" y="3105150"/>
            <a:ext cx="4726799" cy="32766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2E690B5-A01A-60E3-446B-B33DE11E2218}"/>
              </a:ext>
            </a:extLst>
          </p:cNvPr>
          <p:cNvSpPr txBox="1"/>
          <p:nvPr/>
        </p:nvSpPr>
        <p:spPr>
          <a:xfrm>
            <a:off x="8515350" y="704850"/>
            <a:ext cx="28103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000" dirty="0">
                <a:latin typeface="Aharoni" panose="02010803020104030203" pitchFamily="2" charset="-79"/>
                <a:cs typeface="Aharoni" panose="02010803020104030203" pitchFamily="2" charset="-79"/>
              </a:rPr>
              <a:t>Windmills!!</a:t>
            </a:r>
          </a:p>
        </p:txBody>
      </p:sp>
    </p:spTree>
    <p:extLst>
      <p:ext uri="{BB962C8B-B14F-4D97-AF65-F5344CB8AC3E}">
        <p14:creationId xmlns:p14="http://schemas.microsoft.com/office/powerpoint/2010/main" val="31311179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functions - Drawing rectangle on the graph - Mathematics Stack ...">
            <a:extLst>
              <a:ext uri="{FF2B5EF4-FFF2-40B4-BE49-F238E27FC236}">
                <a16:creationId xmlns:a16="http://schemas.microsoft.com/office/drawing/2014/main" id="{964A2AAD-F59A-F06D-8398-401D64B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7" y="559803"/>
            <a:ext cx="5688846" cy="3194050"/>
          </a:xfrm>
          <a:prstGeom prst="rect">
            <a:avLst/>
          </a:prstGeom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6966283" y="5288340"/>
            <a:ext cx="43893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US has more motels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Sea is cold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GB" sz="2400" dirty="0">
                <a:latin typeface="Aharoni" panose="02010803020104030203" pitchFamily="2" charset="-79"/>
                <a:cs typeface="Aharoni" panose="02010803020104030203" pitchFamily="2" charset="-79"/>
              </a:rPr>
              <a:t>o</a:t>
            </a: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 can walk everywhere</a:t>
            </a:r>
          </a:p>
          <a:p>
            <a:pPr marL="342900" indent="-342900">
              <a:buFont typeface="+mj-lt"/>
              <a:buAutoNum type="arabicPeriod"/>
            </a:pPr>
            <a:endParaRPr lang="en-NL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58070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ree Anonymous tourists showing US passports on street on sunny day Stock Photo">
            <a:extLst>
              <a:ext uri="{FF2B5EF4-FFF2-40B4-BE49-F238E27FC236}">
                <a16:creationId xmlns:a16="http://schemas.microsoft.com/office/drawing/2014/main" id="{BCEC2EBD-AEC3-E17F-785B-C062228C1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98696">
            <a:off x="971550" y="0"/>
            <a:ext cx="5486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ree From above of closeup flattering national flag of USA with white and red stripes and stars on blue background Stock Photo">
            <a:extLst>
              <a:ext uri="{FF2B5EF4-FFF2-40B4-BE49-F238E27FC236}">
                <a16:creationId xmlns:a16="http://schemas.microsoft.com/office/drawing/2014/main" id="{447A4246-9CA6-78C4-15D9-96F15794F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6" t="44255" r="2298" b="43962"/>
          <a:stretch>
            <a:fillRect/>
          </a:stretch>
        </p:blipFill>
        <p:spPr bwMode="auto">
          <a:xfrm>
            <a:off x="3189520" y="637449"/>
            <a:ext cx="8682898" cy="715101"/>
          </a:xfrm>
          <a:custGeom>
            <a:avLst/>
            <a:gdLst/>
            <a:ahLst/>
            <a:cxnLst/>
            <a:rect l="l" t="t" r="r" b="b"/>
            <a:pathLst>
              <a:path w="5448411" h="448717">
                <a:moveTo>
                  <a:pt x="3039331" y="90413"/>
                </a:moveTo>
                <a:lnTo>
                  <a:pt x="2978051" y="274588"/>
                </a:lnTo>
                <a:lnTo>
                  <a:pt x="3100945" y="274588"/>
                </a:lnTo>
                <a:lnTo>
                  <a:pt x="3039665" y="90413"/>
                </a:lnTo>
                <a:close/>
                <a:moveTo>
                  <a:pt x="4038488" y="75679"/>
                </a:moveTo>
                <a:lnTo>
                  <a:pt x="4038488" y="222684"/>
                </a:lnTo>
                <a:lnTo>
                  <a:pt x="4078002" y="222684"/>
                </a:lnTo>
                <a:cubicBezTo>
                  <a:pt x="4092067" y="222684"/>
                  <a:pt x="4103843" y="220787"/>
                  <a:pt x="4113330" y="216992"/>
                </a:cubicBezTo>
                <a:cubicBezTo>
                  <a:pt x="4122818" y="213196"/>
                  <a:pt x="4130575" y="207894"/>
                  <a:pt x="4136603" y="201086"/>
                </a:cubicBezTo>
                <a:cubicBezTo>
                  <a:pt x="4142631" y="194277"/>
                  <a:pt x="4147207" y="186128"/>
                  <a:pt x="4150333" y="176641"/>
                </a:cubicBezTo>
                <a:cubicBezTo>
                  <a:pt x="4153458" y="167153"/>
                  <a:pt x="4155021" y="156828"/>
                  <a:pt x="4155021" y="145666"/>
                </a:cubicBezTo>
                <a:cubicBezTo>
                  <a:pt x="4155021" y="130485"/>
                  <a:pt x="4152341" y="117984"/>
                  <a:pt x="4146984" y="108161"/>
                </a:cubicBezTo>
                <a:cubicBezTo>
                  <a:pt x="4141626" y="98338"/>
                  <a:pt x="4135041" y="91083"/>
                  <a:pt x="4127227" y="86395"/>
                </a:cubicBezTo>
                <a:cubicBezTo>
                  <a:pt x="4119413" y="81707"/>
                  <a:pt x="4111209" y="78749"/>
                  <a:pt x="4102615" y="77521"/>
                </a:cubicBezTo>
                <a:cubicBezTo>
                  <a:pt x="4094019" y="76293"/>
                  <a:pt x="4085146" y="75679"/>
                  <a:pt x="4075993" y="75679"/>
                </a:cubicBezTo>
                <a:close/>
                <a:moveTo>
                  <a:pt x="2657363" y="75679"/>
                </a:moveTo>
                <a:lnTo>
                  <a:pt x="2657363" y="222684"/>
                </a:lnTo>
                <a:lnTo>
                  <a:pt x="2696877" y="222684"/>
                </a:lnTo>
                <a:cubicBezTo>
                  <a:pt x="2710941" y="222684"/>
                  <a:pt x="2722717" y="220787"/>
                  <a:pt x="2732205" y="216992"/>
                </a:cubicBezTo>
                <a:cubicBezTo>
                  <a:pt x="2741693" y="213196"/>
                  <a:pt x="2749450" y="207894"/>
                  <a:pt x="2755478" y="201086"/>
                </a:cubicBezTo>
                <a:cubicBezTo>
                  <a:pt x="2761505" y="194277"/>
                  <a:pt x="2766082" y="186128"/>
                  <a:pt x="2769207" y="176641"/>
                </a:cubicBezTo>
                <a:cubicBezTo>
                  <a:pt x="2772333" y="167153"/>
                  <a:pt x="2773895" y="156828"/>
                  <a:pt x="2773895" y="145666"/>
                </a:cubicBezTo>
                <a:cubicBezTo>
                  <a:pt x="2773895" y="130485"/>
                  <a:pt x="2771217" y="117984"/>
                  <a:pt x="2765859" y="108161"/>
                </a:cubicBezTo>
                <a:cubicBezTo>
                  <a:pt x="2760501" y="98338"/>
                  <a:pt x="2753915" y="91083"/>
                  <a:pt x="2746102" y="86395"/>
                </a:cubicBezTo>
                <a:cubicBezTo>
                  <a:pt x="2738289" y="81707"/>
                  <a:pt x="2730084" y="78749"/>
                  <a:pt x="2721489" y="77521"/>
                </a:cubicBezTo>
                <a:cubicBezTo>
                  <a:pt x="2712894" y="76293"/>
                  <a:pt x="2704021" y="75679"/>
                  <a:pt x="2694867" y="75679"/>
                </a:cubicBezTo>
                <a:close/>
                <a:moveTo>
                  <a:pt x="4867163" y="75010"/>
                </a:moveTo>
                <a:lnTo>
                  <a:pt x="4867163" y="197904"/>
                </a:lnTo>
                <a:lnTo>
                  <a:pt x="4912035" y="197904"/>
                </a:lnTo>
                <a:cubicBezTo>
                  <a:pt x="4924536" y="197904"/>
                  <a:pt x="4935475" y="196397"/>
                  <a:pt x="4944851" y="193384"/>
                </a:cubicBezTo>
                <a:cubicBezTo>
                  <a:pt x="4954227" y="190370"/>
                  <a:pt x="4962041" y="186128"/>
                  <a:pt x="4968292" y="180659"/>
                </a:cubicBezTo>
                <a:cubicBezTo>
                  <a:pt x="4974542" y="175190"/>
                  <a:pt x="4979230" y="168660"/>
                  <a:pt x="4982356" y="161069"/>
                </a:cubicBezTo>
                <a:cubicBezTo>
                  <a:pt x="4985481" y="153479"/>
                  <a:pt x="4987043" y="144996"/>
                  <a:pt x="4987044" y="135620"/>
                </a:cubicBezTo>
                <a:cubicBezTo>
                  <a:pt x="4987043" y="121332"/>
                  <a:pt x="4983807" y="109277"/>
                  <a:pt x="4977333" y="99455"/>
                </a:cubicBezTo>
                <a:cubicBezTo>
                  <a:pt x="4970859" y="89632"/>
                  <a:pt x="4960255" y="82711"/>
                  <a:pt x="4945521" y="78693"/>
                </a:cubicBezTo>
                <a:cubicBezTo>
                  <a:pt x="4941055" y="77577"/>
                  <a:pt x="4935977" y="76684"/>
                  <a:pt x="4930285" y="76014"/>
                </a:cubicBezTo>
                <a:cubicBezTo>
                  <a:pt x="4924591" y="75344"/>
                  <a:pt x="4916723" y="75010"/>
                  <a:pt x="4906677" y="75010"/>
                </a:cubicBezTo>
                <a:close/>
                <a:moveTo>
                  <a:pt x="771413" y="75010"/>
                </a:moveTo>
                <a:lnTo>
                  <a:pt x="771413" y="197904"/>
                </a:lnTo>
                <a:lnTo>
                  <a:pt x="816285" y="197904"/>
                </a:lnTo>
                <a:cubicBezTo>
                  <a:pt x="828786" y="197904"/>
                  <a:pt x="839725" y="196397"/>
                  <a:pt x="849101" y="193384"/>
                </a:cubicBezTo>
                <a:cubicBezTo>
                  <a:pt x="858477" y="190370"/>
                  <a:pt x="866291" y="186128"/>
                  <a:pt x="872542" y="180659"/>
                </a:cubicBezTo>
                <a:cubicBezTo>
                  <a:pt x="878792" y="175190"/>
                  <a:pt x="883480" y="168660"/>
                  <a:pt x="886606" y="161069"/>
                </a:cubicBezTo>
                <a:cubicBezTo>
                  <a:pt x="889731" y="153479"/>
                  <a:pt x="891294" y="144996"/>
                  <a:pt x="891294" y="135620"/>
                </a:cubicBezTo>
                <a:cubicBezTo>
                  <a:pt x="891294" y="121332"/>
                  <a:pt x="888057" y="109277"/>
                  <a:pt x="881583" y="99455"/>
                </a:cubicBezTo>
                <a:cubicBezTo>
                  <a:pt x="875109" y="89632"/>
                  <a:pt x="864505" y="82711"/>
                  <a:pt x="849771" y="78693"/>
                </a:cubicBezTo>
                <a:cubicBezTo>
                  <a:pt x="845306" y="77577"/>
                  <a:pt x="840227" y="76684"/>
                  <a:pt x="834535" y="76014"/>
                </a:cubicBezTo>
                <a:cubicBezTo>
                  <a:pt x="828842" y="75344"/>
                  <a:pt x="820973" y="75010"/>
                  <a:pt x="810927" y="75010"/>
                </a:cubicBezTo>
                <a:close/>
                <a:moveTo>
                  <a:pt x="4498218" y="72331"/>
                </a:moveTo>
                <a:cubicBezTo>
                  <a:pt x="4476564" y="72331"/>
                  <a:pt x="4458481" y="76405"/>
                  <a:pt x="4443971" y="84553"/>
                </a:cubicBezTo>
                <a:cubicBezTo>
                  <a:pt x="4429459" y="92701"/>
                  <a:pt x="4417739" y="103585"/>
                  <a:pt x="4408809" y="117202"/>
                </a:cubicBezTo>
                <a:cubicBezTo>
                  <a:pt x="4399880" y="130820"/>
                  <a:pt x="4393573" y="146726"/>
                  <a:pt x="4389890" y="164920"/>
                </a:cubicBezTo>
                <a:cubicBezTo>
                  <a:pt x="4386207" y="183115"/>
                  <a:pt x="4384365" y="202369"/>
                  <a:pt x="4384365" y="222684"/>
                </a:cubicBezTo>
                <a:cubicBezTo>
                  <a:pt x="4384365" y="246348"/>
                  <a:pt x="4386151" y="267612"/>
                  <a:pt x="4389723" y="286476"/>
                </a:cubicBezTo>
                <a:cubicBezTo>
                  <a:pt x="4393294" y="305340"/>
                  <a:pt x="4399321" y="321469"/>
                  <a:pt x="4407805" y="334863"/>
                </a:cubicBezTo>
                <a:cubicBezTo>
                  <a:pt x="4416289" y="348258"/>
                  <a:pt x="4427673" y="358471"/>
                  <a:pt x="4441961" y="365503"/>
                </a:cubicBezTo>
                <a:cubicBezTo>
                  <a:pt x="4456249" y="372536"/>
                  <a:pt x="4474219" y="376052"/>
                  <a:pt x="4495874" y="376052"/>
                </a:cubicBezTo>
                <a:cubicBezTo>
                  <a:pt x="4517529" y="376052"/>
                  <a:pt x="4535611" y="372033"/>
                  <a:pt x="4550122" y="363997"/>
                </a:cubicBezTo>
                <a:cubicBezTo>
                  <a:pt x="4564633" y="355960"/>
                  <a:pt x="4576353" y="345021"/>
                  <a:pt x="4585283" y="331180"/>
                </a:cubicBezTo>
                <a:cubicBezTo>
                  <a:pt x="4594212" y="317339"/>
                  <a:pt x="4600519" y="301210"/>
                  <a:pt x="4604203" y="282792"/>
                </a:cubicBezTo>
                <a:cubicBezTo>
                  <a:pt x="4607885" y="264375"/>
                  <a:pt x="4609727" y="244785"/>
                  <a:pt x="4609727" y="224024"/>
                </a:cubicBezTo>
                <a:cubicBezTo>
                  <a:pt x="4609727" y="201253"/>
                  <a:pt x="4607941" y="180547"/>
                  <a:pt x="4604370" y="161907"/>
                </a:cubicBezTo>
                <a:cubicBezTo>
                  <a:pt x="4600798" y="143266"/>
                  <a:pt x="4594715" y="127304"/>
                  <a:pt x="4586120" y="114021"/>
                </a:cubicBezTo>
                <a:cubicBezTo>
                  <a:pt x="4577525" y="100738"/>
                  <a:pt x="4566084" y="90469"/>
                  <a:pt x="4551797" y="83214"/>
                </a:cubicBezTo>
                <a:cubicBezTo>
                  <a:pt x="4537509" y="75958"/>
                  <a:pt x="4519649" y="72331"/>
                  <a:pt x="4498218" y="72331"/>
                </a:cubicBezTo>
                <a:close/>
                <a:moveTo>
                  <a:pt x="1250193" y="72331"/>
                </a:moveTo>
                <a:cubicBezTo>
                  <a:pt x="1228538" y="72331"/>
                  <a:pt x="1210456" y="76405"/>
                  <a:pt x="1195945" y="84553"/>
                </a:cubicBezTo>
                <a:cubicBezTo>
                  <a:pt x="1181434" y="92701"/>
                  <a:pt x="1169714" y="103585"/>
                  <a:pt x="1160785" y="117202"/>
                </a:cubicBezTo>
                <a:cubicBezTo>
                  <a:pt x="1151855" y="130820"/>
                  <a:pt x="1145548" y="146726"/>
                  <a:pt x="1141865" y="164920"/>
                </a:cubicBezTo>
                <a:cubicBezTo>
                  <a:pt x="1138181" y="183115"/>
                  <a:pt x="1136339" y="202369"/>
                  <a:pt x="1136339" y="222684"/>
                </a:cubicBezTo>
                <a:cubicBezTo>
                  <a:pt x="1136339" y="246348"/>
                  <a:pt x="1138125" y="267612"/>
                  <a:pt x="1141697" y="286476"/>
                </a:cubicBezTo>
                <a:cubicBezTo>
                  <a:pt x="1145269" y="305340"/>
                  <a:pt x="1151297" y="321469"/>
                  <a:pt x="1159780" y="334863"/>
                </a:cubicBezTo>
                <a:cubicBezTo>
                  <a:pt x="1168263" y="348258"/>
                  <a:pt x="1179648" y="358471"/>
                  <a:pt x="1193936" y="365503"/>
                </a:cubicBezTo>
                <a:cubicBezTo>
                  <a:pt x="1208223" y="372536"/>
                  <a:pt x="1226194" y="376052"/>
                  <a:pt x="1247849" y="376052"/>
                </a:cubicBezTo>
                <a:cubicBezTo>
                  <a:pt x="1269503" y="376052"/>
                  <a:pt x="1287586" y="372033"/>
                  <a:pt x="1302097" y="363997"/>
                </a:cubicBezTo>
                <a:cubicBezTo>
                  <a:pt x="1316607" y="355960"/>
                  <a:pt x="1328328" y="345021"/>
                  <a:pt x="1337257" y="331180"/>
                </a:cubicBezTo>
                <a:cubicBezTo>
                  <a:pt x="1346187" y="317339"/>
                  <a:pt x="1352493" y="301210"/>
                  <a:pt x="1356177" y="282792"/>
                </a:cubicBezTo>
                <a:cubicBezTo>
                  <a:pt x="1359861" y="264375"/>
                  <a:pt x="1361702" y="244785"/>
                  <a:pt x="1361702" y="224024"/>
                </a:cubicBezTo>
                <a:cubicBezTo>
                  <a:pt x="1361702" y="201253"/>
                  <a:pt x="1359916" y="180547"/>
                  <a:pt x="1356345" y="161907"/>
                </a:cubicBezTo>
                <a:cubicBezTo>
                  <a:pt x="1352773" y="143266"/>
                  <a:pt x="1346689" y="127304"/>
                  <a:pt x="1338094" y="114021"/>
                </a:cubicBezTo>
                <a:cubicBezTo>
                  <a:pt x="1329500" y="100738"/>
                  <a:pt x="1318058" y="90469"/>
                  <a:pt x="1303771" y="83214"/>
                </a:cubicBezTo>
                <a:cubicBezTo>
                  <a:pt x="1289484" y="75958"/>
                  <a:pt x="1271624" y="72331"/>
                  <a:pt x="1250193" y="72331"/>
                </a:cubicBezTo>
                <a:close/>
                <a:moveTo>
                  <a:pt x="5129957" y="7702"/>
                </a:moveTo>
                <a:lnTo>
                  <a:pt x="5435351" y="7702"/>
                </a:lnTo>
                <a:cubicBezTo>
                  <a:pt x="5437361" y="7702"/>
                  <a:pt x="5439203" y="8316"/>
                  <a:pt x="5440877" y="9544"/>
                </a:cubicBezTo>
                <a:cubicBezTo>
                  <a:pt x="5442551" y="10772"/>
                  <a:pt x="5443946" y="12781"/>
                  <a:pt x="5445063" y="15571"/>
                </a:cubicBezTo>
                <a:cubicBezTo>
                  <a:pt x="5446179" y="18362"/>
                  <a:pt x="5447015" y="22101"/>
                  <a:pt x="5447574" y="26789"/>
                </a:cubicBezTo>
                <a:cubicBezTo>
                  <a:pt x="5448132" y="31477"/>
                  <a:pt x="5448411" y="37170"/>
                  <a:pt x="5448411" y="43867"/>
                </a:cubicBezTo>
                <a:cubicBezTo>
                  <a:pt x="5448411" y="50341"/>
                  <a:pt x="5448132" y="55867"/>
                  <a:pt x="5447574" y="60443"/>
                </a:cubicBezTo>
                <a:cubicBezTo>
                  <a:pt x="5447015" y="65020"/>
                  <a:pt x="5446179" y="68703"/>
                  <a:pt x="5445063" y="71494"/>
                </a:cubicBezTo>
                <a:cubicBezTo>
                  <a:pt x="5443946" y="74284"/>
                  <a:pt x="5442551" y="76349"/>
                  <a:pt x="5440877" y="77688"/>
                </a:cubicBezTo>
                <a:cubicBezTo>
                  <a:pt x="5439203" y="79028"/>
                  <a:pt x="5437361" y="79698"/>
                  <a:pt x="5435351" y="79698"/>
                </a:cubicBezTo>
                <a:lnTo>
                  <a:pt x="5326856" y="79698"/>
                </a:lnTo>
                <a:lnTo>
                  <a:pt x="5326856" y="428960"/>
                </a:lnTo>
                <a:cubicBezTo>
                  <a:pt x="5326856" y="431192"/>
                  <a:pt x="5326130" y="433202"/>
                  <a:pt x="5324679" y="434988"/>
                </a:cubicBezTo>
                <a:cubicBezTo>
                  <a:pt x="5323228" y="436774"/>
                  <a:pt x="5320828" y="438225"/>
                  <a:pt x="5317480" y="439341"/>
                </a:cubicBezTo>
                <a:cubicBezTo>
                  <a:pt x="5314131" y="440457"/>
                  <a:pt x="5309610" y="441350"/>
                  <a:pt x="5303918" y="442020"/>
                </a:cubicBezTo>
                <a:cubicBezTo>
                  <a:pt x="5298225" y="442689"/>
                  <a:pt x="5291137" y="443024"/>
                  <a:pt x="5282654" y="443024"/>
                </a:cubicBezTo>
                <a:cubicBezTo>
                  <a:pt x="5274171" y="443024"/>
                  <a:pt x="5267083" y="442689"/>
                  <a:pt x="5261391" y="442020"/>
                </a:cubicBezTo>
                <a:cubicBezTo>
                  <a:pt x="5255697" y="441350"/>
                  <a:pt x="5251177" y="440457"/>
                  <a:pt x="5247829" y="439341"/>
                </a:cubicBezTo>
                <a:cubicBezTo>
                  <a:pt x="5244479" y="438225"/>
                  <a:pt x="5242079" y="436774"/>
                  <a:pt x="5240629" y="434988"/>
                </a:cubicBezTo>
                <a:cubicBezTo>
                  <a:pt x="5239177" y="433202"/>
                  <a:pt x="5238452" y="431192"/>
                  <a:pt x="5238452" y="428960"/>
                </a:cubicBezTo>
                <a:lnTo>
                  <a:pt x="5238452" y="79698"/>
                </a:lnTo>
                <a:lnTo>
                  <a:pt x="5129957" y="79698"/>
                </a:lnTo>
                <a:cubicBezTo>
                  <a:pt x="5127723" y="79698"/>
                  <a:pt x="5125826" y="79028"/>
                  <a:pt x="5124264" y="77688"/>
                </a:cubicBezTo>
                <a:cubicBezTo>
                  <a:pt x="5122701" y="76349"/>
                  <a:pt x="5121361" y="74284"/>
                  <a:pt x="5120245" y="71494"/>
                </a:cubicBezTo>
                <a:cubicBezTo>
                  <a:pt x="5119129" y="68703"/>
                  <a:pt x="5118291" y="65020"/>
                  <a:pt x="5117734" y="60443"/>
                </a:cubicBezTo>
                <a:cubicBezTo>
                  <a:pt x="5117175" y="55867"/>
                  <a:pt x="5116897" y="50341"/>
                  <a:pt x="5116897" y="43867"/>
                </a:cubicBezTo>
                <a:cubicBezTo>
                  <a:pt x="5116897" y="37170"/>
                  <a:pt x="5117175" y="31477"/>
                  <a:pt x="5117734" y="26789"/>
                </a:cubicBezTo>
                <a:cubicBezTo>
                  <a:pt x="5118291" y="22101"/>
                  <a:pt x="5119129" y="18362"/>
                  <a:pt x="5120245" y="15571"/>
                </a:cubicBezTo>
                <a:cubicBezTo>
                  <a:pt x="5121361" y="12781"/>
                  <a:pt x="5122701" y="10772"/>
                  <a:pt x="5124264" y="9544"/>
                </a:cubicBezTo>
                <a:cubicBezTo>
                  <a:pt x="5125826" y="8316"/>
                  <a:pt x="5127723" y="7702"/>
                  <a:pt x="5129957" y="7702"/>
                </a:cubicBezTo>
                <a:close/>
                <a:moveTo>
                  <a:pt x="4805213" y="7702"/>
                </a:moveTo>
                <a:lnTo>
                  <a:pt x="4917393" y="7702"/>
                </a:lnTo>
                <a:cubicBezTo>
                  <a:pt x="4928778" y="7702"/>
                  <a:pt x="4938154" y="7925"/>
                  <a:pt x="4945521" y="8372"/>
                </a:cubicBezTo>
                <a:cubicBezTo>
                  <a:pt x="4952888" y="8818"/>
                  <a:pt x="4959585" y="9376"/>
                  <a:pt x="4965613" y="10046"/>
                </a:cubicBezTo>
                <a:cubicBezTo>
                  <a:pt x="4983026" y="12502"/>
                  <a:pt x="4998709" y="16743"/>
                  <a:pt x="5012661" y="22771"/>
                </a:cubicBezTo>
                <a:cubicBezTo>
                  <a:pt x="5026613" y="28798"/>
                  <a:pt x="5038445" y="36668"/>
                  <a:pt x="5048157" y="46379"/>
                </a:cubicBezTo>
                <a:cubicBezTo>
                  <a:pt x="5057868" y="56090"/>
                  <a:pt x="5065290" y="67587"/>
                  <a:pt x="5070425" y="80870"/>
                </a:cubicBezTo>
                <a:cubicBezTo>
                  <a:pt x="5075559" y="94153"/>
                  <a:pt x="5078127" y="109389"/>
                  <a:pt x="5078127" y="126578"/>
                </a:cubicBezTo>
                <a:cubicBezTo>
                  <a:pt x="5078127" y="141089"/>
                  <a:pt x="5076285" y="154316"/>
                  <a:pt x="5072602" y="166260"/>
                </a:cubicBezTo>
                <a:cubicBezTo>
                  <a:pt x="5068919" y="178203"/>
                  <a:pt x="5063505" y="188863"/>
                  <a:pt x="5056361" y="198239"/>
                </a:cubicBezTo>
                <a:cubicBezTo>
                  <a:pt x="5049217" y="207615"/>
                  <a:pt x="5040399" y="215764"/>
                  <a:pt x="5029907" y="222684"/>
                </a:cubicBezTo>
                <a:cubicBezTo>
                  <a:pt x="5019414" y="229605"/>
                  <a:pt x="5007471" y="235186"/>
                  <a:pt x="4994077" y="239427"/>
                </a:cubicBezTo>
                <a:cubicBezTo>
                  <a:pt x="5000551" y="242553"/>
                  <a:pt x="5006633" y="246348"/>
                  <a:pt x="5012327" y="250813"/>
                </a:cubicBezTo>
                <a:cubicBezTo>
                  <a:pt x="5018019" y="255278"/>
                  <a:pt x="5023377" y="260691"/>
                  <a:pt x="5028400" y="267054"/>
                </a:cubicBezTo>
                <a:cubicBezTo>
                  <a:pt x="5033423" y="273416"/>
                  <a:pt x="5038166" y="280671"/>
                  <a:pt x="5042631" y="288820"/>
                </a:cubicBezTo>
                <a:cubicBezTo>
                  <a:pt x="5047096" y="296968"/>
                  <a:pt x="5051449" y="306177"/>
                  <a:pt x="5055691" y="316446"/>
                </a:cubicBezTo>
                <a:lnTo>
                  <a:pt x="5092191" y="401836"/>
                </a:lnTo>
                <a:cubicBezTo>
                  <a:pt x="5095540" y="410319"/>
                  <a:pt x="5097772" y="416514"/>
                  <a:pt x="5098889" y="420421"/>
                </a:cubicBezTo>
                <a:cubicBezTo>
                  <a:pt x="5100004" y="424328"/>
                  <a:pt x="5100563" y="427397"/>
                  <a:pt x="5100563" y="429630"/>
                </a:cubicBezTo>
                <a:cubicBezTo>
                  <a:pt x="5100563" y="432085"/>
                  <a:pt x="5100116" y="434150"/>
                  <a:pt x="5099223" y="435825"/>
                </a:cubicBezTo>
                <a:cubicBezTo>
                  <a:pt x="5098331" y="437499"/>
                  <a:pt x="5096209" y="438894"/>
                  <a:pt x="5092861" y="440011"/>
                </a:cubicBezTo>
                <a:cubicBezTo>
                  <a:pt x="5089513" y="441127"/>
                  <a:pt x="5084601" y="441908"/>
                  <a:pt x="5078127" y="442355"/>
                </a:cubicBezTo>
                <a:cubicBezTo>
                  <a:pt x="5071653" y="442801"/>
                  <a:pt x="5062835" y="443024"/>
                  <a:pt x="5051673" y="443024"/>
                </a:cubicBezTo>
                <a:cubicBezTo>
                  <a:pt x="5042297" y="443024"/>
                  <a:pt x="5034817" y="442801"/>
                  <a:pt x="5029237" y="442355"/>
                </a:cubicBezTo>
                <a:cubicBezTo>
                  <a:pt x="5023656" y="441908"/>
                  <a:pt x="5019247" y="441071"/>
                  <a:pt x="5016010" y="439843"/>
                </a:cubicBezTo>
                <a:cubicBezTo>
                  <a:pt x="5012773" y="438615"/>
                  <a:pt x="5010484" y="437053"/>
                  <a:pt x="5009145" y="435155"/>
                </a:cubicBezTo>
                <a:cubicBezTo>
                  <a:pt x="5007805" y="433257"/>
                  <a:pt x="5006689" y="430969"/>
                  <a:pt x="5005797" y="428290"/>
                </a:cubicBezTo>
                <a:lnTo>
                  <a:pt x="4966953" y="331515"/>
                </a:lnTo>
                <a:cubicBezTo>
                  <a:pt x="4962264" y="320576"/>
                  <a:pt x="4957687" y="310865"/>
                  <a:pt x="4953223" y="302382"/>
                </a:cubicBezTo>
                <a:cubicBezTo>
                  <a:pt x="4948757" y="293898"/>
                  <a:pt x="4943791" y="286811"/>
                  <a:pt x="4938321" y="281118"/>
                </a:cubicBezTo>
                <a:cubicBezTo>
                  <a:pt x="4932851" y="275425"/>
                  <a:pt x="4926545" y="271128"/>
                  <a:pt x="4919402" y="268226"/>
                </a:cubicBezTo>
                <a:cubicBezTo>
                  <a:pt x="4912257" y="265324"/>
                  <a:pt x="4903997" y="263872"/>
                  <a:pt x="4894622" y="263872"/>
                </a:cubicBezTo>
                <a:lnTo>
                  <a:pt x="4867163" y="263872"/>
                </a:lnTo>
                <a:lnTo>
                  <a:pt x="4867163" y="428960"/>
                </a:lnTo>
                <a:cubicBezTo>
                  <a:pt x="4867163" y="431192"/>
                  <a:pt x="4866437" y="433202"/>
                  <a:pt x="4864987" y="434988"/>
                </a:cubicBezTo>
                <a:cubicBezTo>
                  <a:pt x="4863535" y="436774"/>
                  <a:pt x="4861135" y="438225"/>
                  <a:pt x="4857787" y="439341"/>
                </a:cubicBezTo>
                <a:cubicBezTo>
                  <a:pt x="4854439" y="440457"/>
                  <a:pt x="4849973" y="441350"/>
                  <a:pt x="4844393" y="442020"/>
                </a:cubicBezTo>
                <a:cubicBezTo>
                  <a:pt x="4838811" y="442689"/>
                  <a:pt x="4831667" y="443024"/>
                  <a:pt x="4822961" y="443024"/>
                </a:cubicBezTo>
                <a:cubicBezTo>
                  <a:pt x="4814478" y="443024"/>
                  <a:pt x="4807390" y="442689"/>
                  <a:pt x="4801697" y="442020"/>
                </a:cubicBezTo>
                <a:cubicBezTo>
                  <a:pt x="4796005" y="441350"/>
                  <a:pt x="4791484" y="440457"/>
                  <a:pt x="4788135" y="439341"/>
                </a:cubicBezTo>
                <a:cubicBezTo>
                  <a:pt x="4784787" y="438225"/>
                  <a:pt x="4782443" y="436774"/>
                  <a:pt x="4781103" y="434988"/>
                </a:cubicBezTo>
                <a:cubicBezTo>
                  <a:pt x="4779764" y="433202"/>
                  <a:pt x="4779094" y="431192"/>
                  <a:pt x="4779094" y="428960"/>
                </a:cubicBezTo>
                <a:lnTo>
                  <a:pt x="4779094" y="35496"/>
                </a:lnTo>
                <a:cubicBezTo>
                  <a:pt x="4779094" y="25673"/>
                  <a:pt x="4781605" y="18585"/>
                  <a:pt x="4786629" y="14232"/>
                </a:cubicBezTo>
                <a:cubicBezTo>
                  <a:pt x="4791651" y="9879"/>
                  <a:pt x="4797847" y="7702"/>
                  <a:pt x="4805213" y="7702"/>
                </a:cubicBezTo>
                <a:close/>
                <a:moveTo>
                  <a:pt x="3980222" y="7702"/>
                </a:moveTo>
                <a:lnTo>
                  <a:pt x="4082355" y="7702"/>
                </a:lnTo>
                <a:cubicBezTo>
                  <a:pt x="4092625" y="7702"/>
                  <a:pt x="4102391" y="8093"/>
                  <a:pt x="4111656" y="8874"/>
                </a:cubicBezTo>
                <a:cubicBezTo>
                  <a:pt x="4120921" y="9655"/>
                  <a:pt x="4132027" y="11330"/>
                  <a:pt x="4144975" y="13897"/>
                </a:cubicBezTo>
                <a:cubicBezTo>
                  <a:pt x="4157923" y="16464"/>
                  <a:pt x="4171038" y="21208"/>
                  <a:pt x="4184321" y="28129"/>
                </a:cubicBezTo>
                <a:cubicBezTo>
                  <a:pt x="4197604" y="35049"/>
                  <a:pt x="4208933" y="43811"/>
                  <a:pt x="4218309" y="54415"/>
                </a:cubicBezTo>
                <a:cubicBezTo>
                  <a:pt x="4227685" y="65020"/>
                  <a:pt x="4234829" y="77409"/>
                  <a:pt x="4239741" y="91585"/>
                </a:cubicBezTo>
                <a:cubicBezTo>
                  <a:pt x="4244653" y="105761"/>
                  <a:pt x="4247107" y="121667"/>
                  <a:pt x="4247108" y="139303"/>
                </a:cubicBezTo>
                <a:cubicBezTo>
                  <a:pt x="4247107" y="163637"/>
                  <a:pt x="4243313" y="185180"/>
                  <a:pt x="4235723" y="203932"/>
                </a:cubicBezTo>
                <a:cubicBezTo>
                  <a:pt x="4228133" y="222684"/>
                  <a:pt x="4217082" y="238479"/>
                  <a:pt x="4202571" y="251315"/>
                </a:cubicBezTo>
                <a:cubicBezTo>
                  <a:pt x="4188061" y="264151"/>
                  <a:pt x="4170257" y="273918"/>
                  <a:pt x="4149161" y="280616"/>
                </a:cubicBezTo>
                <a:cubicBezTo>
                  <a:pt x="4128064" y="287313"/>
                  <a:pt x="4103229" y="290661"/>
                  <a:pt x="4074653" y="290661"/>
                </a:cubicBezTo>
                <a:lnTo>
                  <a:pt x="4038488" y="290661"/>
                </a:lnTo>
                <a:lnTo>
                  <a:pt x="4038488" y="428960"/>
                </a:lnTo>
                <a:cubicBezTo>
                  <a:pt x="4038488" y="431192"/>
                  <a:pt x="4037763" y="433202"/>
                  <a:pt x="4036311" y="434988"/>
                </a:cubicBezTo>
                <a:cubicBezTo>
                  <a:pt x="4034861" y="436774"/>
                  <a:pt x="4032460" y="438225"/>
                  <a:pt x="4029112" y="439341"/>
                </a:cubicBezTo>
                <a:cubicBezTo>
                  <a:pt x="4025763" y="440457"/>
                  <a:pt x="4021299" y="441350"/>
                  <a:pt x="4015717" y="442020"/>
                </a:cubicBezTo>
                <a:cubicBezTo>
                  <a:pt x="4010137" y="442689"/>
                  <a:pt x="4002992" y="443024"/>
                  <a:pt x="3994286" y="443024"/>
                </a:cubicBezTo>
                <a:cubicBezTo>
                  <a:pt x="3985803" y="443024"/>
                  <a:pt x="3978715" y="442689"/>
                  <a:pt x="3973023" y="442020"/>
                </a:cubicBezTo>
                <a:cubicBezTo>
                  <a:pt x="3967330" y="441350"/>
                  <a:pt x="3962809" y="440457"/>
                  <a:pt x="3959461" y="439341"/>
                </a:cubicBezTo>
                <a:cubicBezTo>
                  <a:pt x="3956112" y="438225"/>
                  <a:pt x="3953768" y="436774"/>
                  <a:pt x="3952428" y="434988"/>
                </a:cubicBezTo>
                <a:cubicBezTo>
                  <a:pt x="3951089" y="433202"/>
                  <a:pt x="3950419" y="431192"/>
                  <a:pt x="3950419" y="428960"/>
                </a:cubicBezTo>
                <a:lnTo>
                  <a:pt x="3950419" y="39179"/>
                </a:lnTo>
                <a:cubicBezTo>
                  <a:pt x="3950419" y="28687"/>
                  <a:pt x="3953154" y="20817"/>
                  <a:pt x="3958623" y="15571"/>
                </a:cubicBezTo>
                <a:cubicBezTo>
                  <a:pt x="3964093" y="10325"/>
                  <a:pt x="3971292" y="7702"/>
                  <a:pt x="3980222" y="7702"/>
                </a:cubicBezTo>
                <a:close/>
                <a:moveTo>
                  <a:pt x="2599097" y="7702"/>
                </a:moveTo>
                <a:lnTo>
                  <a:pt x="2701230" y="7702"/>
                </a:lnTo>
                <a:cubicBezTo>
                  <a:pt x="2711499" y="7702"/>
                  <a:pt x="2721266" y="8093"/>
                  <a:pt x="2730531" y="8874"/>
                </a:cubicBezTo>
                <a:cubicBezTo>
                  <a:pt x="2739795" y="9655"/>
                  <a:pt x="2750901" y="11330"/>
                  <a:pt x="2763849" y="13897"/>
                </a:cubicBezTo>
                <a:cubicBezTo>
                  <a:pt x="2776797" y="16464"/>
                  <a:pt x="2789913" y="21208"/>
                  <a:pt x="2803196" y="28129"/>
                </a:cubicBezTo>
                <a:cubicBezTo>
                  <a:pt x="2816479" y="35049"/>
                  <a:pt x="2827808" y="43811"/>
                  <a:pt x="2837185" y="54415"/>
                </a:cubicBezTo>
                <a:cubicBezTo>
                  <a:pt x="2846561" y="65020"/>
                  <a:pt x="2853705" y="77409"/>
                  <a:pt x="2858616" y="91585"/>
                </a:cubicBezTo>
                <a:cubicBezTo>
                  <a:pt x="2863527" y="105761"/>
                  <a:pt x="2865983" y="121667"/>
                  <a:pt x="2865983" y="139303"/>
                </a:cubicBezTo>
                <a:cubicBezTo>
                  <a:pt x="2865983" y="163637"/>
                  <a:pt x="2862188" y="185180"/>
                  <a:pt x="2854597" y="203932"/>
                </a:cubicBezTo>
                <a:cubicBezTo>
                  <a:pt x="2847007" y="222684"/>
                  <a:pt x="2835957" y="238479"/>
                  <a:pt x="2821446" y="251315"/>
                </a:cubicBezTo>
                <a:cubicBezTo>
                  <a:pt x="2806935" y="264151"/>
                  <a:pt x="2789131" y="273918"/>
                  <a:pt x="2768035" y="280616"/>
                </a:cubicBezTo>
                <a:cubicBezTo>
                  <a:pt x="2746939" y="287313"/>
                  <a:pt x="2722103" y="290661"/>
                  <a:pt x="2693528" y="290661"/>
                </a:cubicBezTo>
                <a:lnTo>
                  <a:pt x="2657363" y="290661"/>
                </a:lnTo>
                <a:lnTo>
                  <a:pt x="2657363" y="428960"/>
                </a:lnTo>
                <a:cubicBezTo>
                  <a:pt x="2657363" y="431192"/>
                  <a:pt x="2656637" y="433202"/>
                  <a:pt x="2655186" y="434988"/>
                </a:cubicBezTo>
                <a:cubicBezTo>
                  <a:pt x="2653735" y="436774"/>
                  <a:pt x="2651335" y="438225"/>
                  <a:pt x="2647987" y="439341"/>
                </a:cubicBezTo>
                <a:cubicBezTo>
                  <a:pt x="2644638" y="440457"/>
                  <a:pt x="2640173" y="441350"/>
                  <a:pt x="2634592" y="442020"/>
                </a:cubicBezTo>
                <a:cubicBezTo>
                  <a:pt x="2629011" y="442689"/>
                  <a:pt x="2621867" y="443024"/>
                  <a:pt x="2613161" y="443024"/>
                </a:cubicBezTo>
                <a:cubicBezTo>
                  <a:pt x="2604678" y="443024"/>
                  <a:pt x="2597590" y="442689"/>
                  <a:pt x="2591897" y="442020"/>
                </a:cubicBezTo>
                <a:cubicBezTo>
                  <a:pt x="2586205" y="441350"/>
                  <a:pt x="2581684" y="440457"/>
                  <a:pt x="2578335" y="439341"/>
                </a:cubicBezTo>
                <a:cubicBezTo>
                  <a:pt x="2574987" y="438225"/>
                  <a:pt x="2572643" y="436774"/>
                  <a:pt x="2571303" y="434988"/>
                </a:cubicBezTo>
                <a:cubicBezTo>
                  <a:pt x="2569963" y="433202"/>
                  <a:pt x="2569294" y="431192"/>
                  <a:pt x="2569294" y="428960"/>
                </a:cubicBezTo>
                <a:lnTo>
                  <a:pt x="2569294" y="39179"/>
                </a:lnTo>
                <a:cubicBezTo>
                  <a:pt x="2569294" y="28687"/>
                  <a:pt x="2572029" y="20817"/>
                  <a:pt x="2577498" y="15571"/>
                </a:cubicBezTo>
                <a:cubicBezTo>
                  <a:pt x="2582967" y="10325"/>
                  <a:pt x="2590167" y="7702"/>
                  <a:pt x="2599097" y="7702"/>
                </a:cubicBezTo>
                <a:close/>
                <a:moveTo>
                  <a:pt x="709463" y="7702"/>
                </a:moveTo>
                <a:lnTo>
                  <a:pt x="821642" y="7702"/>
                </a:lnTo>
                <a:cubicBezTo>
                  <a:pt x="833028" y="7702"/>
                  <a:pt x="842404" y="7925"/>
                  <a:pt x="849771" y="8372"/>
                </a:cubicBezTo>
                <a:cubicBezTo>
                  <a:pt x="857138" y="8818"/>
                  <a:pt x="863835" y="9376"/>
                  <a:pt x="869863" y="10046"/>
                </a:cubicBezTo>
                <a:cubicBezTo>
                  <a:pt x="887275" y="12502"/>
                  <a:pt x="902958" y="16743"/>
                  <a:pt x="916911" y="22771"/>
                </a:cubicBezTo>
                <a:cubicBezTo>
                  <a:pt x="930864" y="28798"/>
                  <a:pt x="942695" y="36668"/>
                  <a:pt x="952407" y="46379"/>
                </a:cubicBezTo>
                <a:cubicBezTo>
                  <a:pt x="962117" y="56090"/>
                  <a:pt x="969541" y="67587"/>
                  <a:pt x="974675" y="80870"/>
                </a:cubicBezTo>
                <a:cubicBezTo>
                  <a:pt x="979809" y="94153"/>
                  <a:pt x="982377" y="109389"/>
                  <a:pt x="982377" y="126578"/>
                </a:cubicBezTo>
                <a:cubicBezTo>
                  <a:pt x="982377" y="141089"/>
                  <a:pt x="980535" y="154316"/>
                  <a:pt x="976852" y="166260"/>
                </a:cubicBezTo>
                <a:cubicBezTo>
                  <a:pt x="973168" y="178203"/>
                  <a:pt x="967754" y="188863"/>
                  <a:pt x="960611" y="198239"/>
                </a:cubicBezTo>
                <a:cubicBezTo>
                  <a:pt x="953467" y="207615"/>
                  <a:pt x="944649" y="215764"/>
                  <a:pt x="934156" y="222684"/>
                </a:cubicBezTo>
                <a:cubicBezTo>
                  <a:pt x="923664" y="229605"/>
                  <a:pt x="911721" y="235186"/>
                  <a:pt x="898326" y="239427"/>
                </a:cubicBezTo>
                <a:cubicBezTo>
                  <a:pt x="904800" y="242553"/>
                  <a:pt x="910883" y="246348"/>
                  <a:pt x="916576" y="250813"/>
                </a:cubicBezTo>
                <a:cubicBezTo>
                  <a:pt x="922269" y="255278"/>
                  <a:pt x="927627" y="260691"/>
                  <a:pt x="932649" y="267054"/>
                </a:cubicBezTo>
                <a:cubicBezTo>
                  <a:pt x="937672" y="273416"/>
                  <a:pt x="942416" y="280671"/>
                  <a:pt x="946881" y="288820"/>
                </a:cubicBezTo>
                <a:cubicBezTo>
                  <a:pt x="951346" y="296968"/>
                  <a:pt x="955699" y="306177"/>
                  <a:pt x="959941" y="316446"/>
                </a:cubicBezTo>
                <a:lnTo>
                  <a:pt x="996441" y="401836"/>
                </a:lnTo>
                <a:cubicBezTo>
                  <a:pt x="999789" y="410319"/>
                  <a:pt x="1002022" y="416514"/>
                  <a:pt x="1003138" y="420421"/>
                </a:cubicBezTo>
                <a:cubicBezTo>
                  <a:pt x="1004255" y="424328"/>
                  <a:pt x="1004813" y="427397"/>
                  <a:pt x="1004813" y="429630"/>
                </a:cubicBezTo>
                <a:cubicBezTo>
                  <a:pt x="1004813" y="432085"/>
                  <a:pt x="1004366" y="434150"/>
                  <a:pt x="1003473" y="435825"/>
                </a:cubicBezTo>
                <a:cubicBezTo>
                  <a:pt x="1002580" y="437499"/>
                  <a:pt x="1000459" y="438894"/>
                  <a:pt x="997111" y="440011"/>
                </a:cubicBezTo>
                <a:cubicBezTo>
                  <a:pt x="993762" y="441127"/>
                  <a:pt x="988851" y="441908"/>
                  <a:pt x="982377" y="442355"/>
                </a:cubicBezTo>
                <a:cubicBezTo>
                  <a:pt x="975903" y="442801"/>
                  <a:pt x="967085" y="443024"/>
                  <a:pt x="955923" y="443024"/>
                </a:cubicBezTo>
                <a:cubicBezTo>
                  <a:pt x="946546" y="443024"/>
                  <a:pt x="939068" y="442801"/>
                  <a:pt x="933487" y="442355"/>
                </a:cubicBezTo>
                <a:cubicBezTo>
                  <a:pt x="927906" y="441908"/>
                  <a:pt x="923497" y="441071"/>
                  <a:pt x="920260" y="439843"/>
                </a:cubicBezTo>
                <a:cubicBezTo>
                  <a:pt x="917023" y="438615"/>
                  <a:pt x="914734" y="437053"/>
                  <a:pt x="913395" y="435155"/>
                </a:cubicBezTo>
                <a:cubicBezTo>
                  <a:pt x="912055" y="433257"/>
                  <a:pt x="910939" y="430969"/>
                  <a:pt x="910046" y="428290"/>
                </a:cubicBezTo>
                <a:lnTo>
                  <a:pt x="871202" y="331515"/>
                </a:lnTo>
                <a:cubicBezTo>
                  <a:pt x="866514" y="320576"/>
                  <a:pt x="861938" y="310865"/>
                  <a:pt x="857473" y="302382"/>
                </a:cubicBezTo>
                <a:cubicBezTo>
                  <a:pt x="853008" y="293898"/>
                  <a:pt x="848041" y="286811"/>
                  <a:pt x="842571" y="281118"/>
                </a:cubicBezTo>
                <a:cubicBezTo>
                  <a:pt x="837102" y="275425"/>
                  <a:pt x="830795" y="271128"/>
                  <a:pt x="823652" y="268226"/>
                </a:cubicBezTo>
                <a:cubicBezTo>
                  <a:pt x="816508" y="265324"/>
                  <a:pt x="808248" y="263872"/>
                  <a:pt x="798872" y="263872"/>
                </a:cubicBezTo>
                <a:lnTo>
                  <a:pt x="771413" y="263872"/>
                </a:lnTo>
                <a:lnTo>
                  <a:pt x="771413" y="428960"/>
                </a:lnTo>
                <a:cubicBezTo>
                  <a:pt x="771413" y="431192"/>
                  <a:pt x="770687" y="433202"/>
                  <a:pt x="769236" y="434988"/>
                </a:cubicBezTo>
                <a:cubicBezTo>
                  <a:pt x="767785" y="436774"/>
                  <a:pt x="765385" y="438225"/>
                  <a:pt x="762037" y="439341"/>
                </a:cubicBezTo>
                <a:cubicBezTo>
                  <a:pt x="758688" y="440457"/>
                  <a:pt x="754223" y="441350"/>
                  <a:pt x="748642" y="442020"/>
                </a:cubicBezTo>
                <a:cubicBezTo>
                  <a:pt x="743061" y="442689"/>
                  <a:pt x="735917" y="443024"/>
                  <a:pt x="727211" y="443024"/>
                </a:cubicBezTo>
                <a:cubicBezTo>
                  <a:pt x="718728" y="443024"/>
                  <a:pt x="711640" y="442689"/>
                  <a:pt x="705947" y="442020"/>
                </a:cubicBezTo>
                <a:cubicBezTo>
                  <a:pt x="700254" y="441350"/>
                  <a:pt x="695734" y="440457"/>
                  <a:pt x="692385" y="439341"/>
                </a:cubicBezTo>
                <a:cubicBezTo>
                  <a:pt x="689037" y="438225"/>
                  <a:pt x="686693" y="436774"/>
                  <a:pt x="685353" y="434988"/>
                </a:cubicBezTo>
                <a:cubicBezTo>
                  <a:pt x="684014" y="433202"/>
                  <a:pt x="683344" y="431192"/>
                  <a:pt x="683344" y="428960"/>
                </a:cubicBezTo>
                <a:lnTo>
                  <a:pt x="683344" y="35496"/>
                </a:lnTo>
                <a:cubicBezTo>
                  <a:pt x="683344" y="25673"/>
                  <a:pt x="685855" y="18585"/>
                  <a:pt x="690878" y="14232"/>
                </a:cubicBezTo>
                <a:cubicBezTo>
                  <a:pt x="695901" y="9879"/>
                  <a:pt x="702096" y="7702"/>
                  <a:pt x="709463" y="7702"/>
                </a:cubicBezTo>
                <a:close/>
                <a:moveTo>
                  <a:pt x="310306" y="7702"/>
                </a:moveTo>
                <a:lnTo>
                  <a:pt x="615701" y="7702"/>
                </a:lnTo>
                <a:cubicBezTo>
                  <a:pt x="617711" y="7702"/>
                  <a:pt x="619552" y="8316"/>
                  <a:pt x="621227" y="9544"/>
                </a:cubicBezTo>
                <a:cubicBezTo>
                  <a:pt x="622901" y="10772"/>
                  <a:pt x="624296" y="12781"/>
                  <a:pt x="625413" y="15571"/>
                </a:cubicBezTo>
                <a:cubicBezTo>
                  <a:pt x="626529" y="18362"/>
                  <a:pt x="627366" y="22101"/>
                  <a:pt x="627924" y="26789"/>
                </a:cubicBezTo>
                <a:cubicBezTo>
                  <a:pt x="628482" y="31477"/>
                  <a:pt x="628761" y="37170"/>
                  <a:pt x="628761" y="43867"/>
                </a:cubicBezTo>
                <a:cubicBezTo>
                  <a:pt x="628761" y="50341"/>
                  <a:pt x="628482" y="55867"/>
                  <a:pt x="627924" y="60443"/>
                </a:cubicBezTo>
                <a:cubicBezTo>
                  <a:pt x="627366" y="65020"/>
                  <a:pt x="626529" y="68703"/>
                  <a:pt x="625413" y="71494"/>
                </a:cubicBezTo>
                <a:cubicBezTo>
                  <a:pt x="624296" y="74284"/>
                  <a:pt x="622901" y="76349"/>
                  <a:pt x="621227" y="77688"/>
                </a:cubicBezTo>
                <a:cubicBezTo>
                  <a:pt x="619552" y="79028"/>
                  <a:pt x="617711" y="79698"/>
                  <a:pt x="615701" y="79698"/>
                </a:cubicBezTo>
                <a:lnTo>
                  <a:pt x="507206" y="79698"/>
                </a:lnTo>
                <a:lnTo>
                  <a:pt x="507206" y="428960"/>
                </a:lnTo>
                <a:cubicBezTo>
                  <a:pt x="507206" y="431192"/>
                  <a:pt x="506480" y="433202"/>
                  <a:pt x="505029" y="434988"/>
                </a:cubicBezTo>
                <a:cubicBezTo>
                  <a:pt x="503578" y="436774"/>
                  <a:pt x="501178" y="438225"/>
                  <a:pt x="497830" y="439341"/>
                </a:cubicBezTo>
                <a:cubicBezTo>
                  <a:pt x="494481" y="440457"/>
                  <a:pt x="489960" y="441350"/>
                  <a:pt x="484268" y="442020"/>
                </a:cubicBezTo>
                <a:cubicBezTo>
                  <a:pt x="478575" y="442689"/>
                  <a:pt x="471487" y="443024"/>
                  <a:pt x="463004" y="443024"/>
                </a:cubicBezTo>
                <a:cubicBezTo>
                  <a:pt x="454521" y="443024"/>
                  <a:pt x="447433" y="442689"/>
                  <a:pt x="441740" y="442020"/>
                </a:cubicBezTo>
                <a:cubicBezTo>
                  <a:pt x="436048" y="441350"/>
                  <a:pt x="431527" y="440457"/>
                  <a:pt x="428178" y="439341"/>
                </a:cubicBezTo>
                <a:cubicBezTo>
                  <a:pt x="424830" y="438225"/>
                  <a:pt x="422430" y="436774"/>
                  <a:pt x="420979" y="434988"/>
                </a:cubicBezTo>
                <a:cubicBezTo>
                  <a:pt x="419528" y="433202"/>
                  <a:pt x="418802" y="431192"/>
                  <a:pt x="418802" y="428960"/>
                </a:cubicBezTo>
                <a:lnTo>
                  <a:pt x="418802" y="79698"/>
                </a:lnTo>
                <a:lnTo>
                  <a:pt x="310306" y="79698"/>
                </a:lnTo>
                <a:cubicBezTo>
                  <a:pt x="308074" y="79698"/>
                  <a:pt x="306176" y="79028"/>
                  <a:pt x="304614" y="77688"/>
                </a:cubicBezTo>
                <a:cubicBezTo>
                  <a:pt x="303051" y="76349"/>
                  <a:pt x="301712" y="74284"/>
                  <a:pt x="300595" y="71494"/>
                </a:cubicBezTo>
                <a:cubicBezTo>
                  <a:pt x="299479" y="68703"/>
                  <a:pt x="298642" y="65020"/>
                  <a:pt x="298084" y="60443"/>
                </a:cubicBezTo>
                <a:cubicBezTo>
                  <a:pt x="297526" y="55867"/>
                  <a:pt x="297247" y="50341"/>
                  <a:pt x="297247" y="43867"/>
                </a:cubicBezTo>
                <a:cubicBezTo>
                  <a:pt x="297247" y="37170"/>
                  <a:pt x="297526" y="31477"/>
                  <a:pt x="298084" y="26789"/>
                </a:cubicBezTo>
                <a:cubicBezTo>
                  <a:pt x="298642" y="22101"/>
                  <a:pt x="299479" y="18362"/>
                  <a:pt x="300595" y="15571"/>
                </a:cubicBezTo>
                <a:cubicBezTo>
                  <a:pt x="301712" y="12781"/>
                  <a:pt x="303051" y="10772"/>
                  <a:pt x="304614" y="9544"/>
                </a:cubicBezTo>
                <a:cubicBezTo>
                  <a:pt x="306176" y="8316"/>
                  <a:pt x="308074" y="7702"/>
                  <a:pt x="310306" y="7702"/>
                </a:cubicBezTo>
                <a:close/>
                <a:moveTo>
                  <a:pt x="1849859" y="6363"/>
                </a:moveTo>
                <a:cubicBezTo>
                  <a:pt x="1857449" y="6363"/>
                  <a:pt x="1863811" y="6642"/>
                  <a:pt x="1868946" y="7200"/>
                </a:cubicBezTo>
                <a:cubicBezTo>
                  <a:pt x="1874080" y="7758"/>
                  <a:pt x="1878043" y="8707"/>
                  <a:pt x="1880834" y="10046"/>
                </a:cubicBezTo>
                <a:cubicBezTo>
                  <a:pt x="1883624" y="11386"/>
                  <a:pt x="1885577" y="12948"/>
                  <a:pt x="1886694" y="14734"/>
                </a:cubicBezTo>
                <a:cubicBezTo>
                  <a:pt x="1887810" y="16520"/>
                  <a:pt x="1888368" y="18529"/>
                  <a:pt x="1888368" y="20762"/>
                </a:cubicBezTo>
                <a:lnTo>
                  <a:pt x="1888368" y="410208"/>
                </a:lnTo>
                <a:cubicBezTo>
                  <a:pt x="1888368" y="415342"/>
                  <a:pt x="1887475" y="419919"/>
                  <a:pt x="1885689" y="423937"/>
                </a:cubicBezTo>
                <a:cubicBezTo>
                  <a:pt x="1883903" y="427955"/>
                  <a:pt x="1881503" y="431304"/>
                  <a:pt x="1878490" y="433983"/>
                </a:cubicBezTo>
                <a:cubicBezTo>
                  <a:pt x="1875476" y="436662"/>
                  <a:pt x="1871904" y="438615"/>
                  <a:pt x="1867774" y="439843"/>
                </a:cubicBezTo>
                <a:cubicBezTo>
                  <a:pt x="1863644" y="441071"/>
                  <a:pt x="1859458" y="441685"/>
                  <a:pt x="1855217" y="441685"/>
                </a:cubicBezTo>
                <a:lnTo>
                  <a:pt x="1817712" y="441685"/>
                </a:lnTo>
                <a:cubicBezTo>
                  <a:pt x="1809899" y="441685"/>
                  <a:pt x="1803145" y="440904"/>
                  <a:pt x="1797453" y="439341"/>
                </a:cubicBezTo>
                <a:cubicBezTo>
                  <a:pt x="1791760" y="437778"/>
                  <a:pt x="1786513" y="434932"/>
                  <a:pt x="1781714" y="430802"/>
                </a:cubicBezTo>
                <a:cubicBezTo>
                  <a:pt x="1776914" y="426672"/>
                  <a:pt x="1772282" y="421091"/>
                  <a:pt x="1767817" y="414059"/>
                </a:cubicBezTo>
                <a:cubicBezTo>
                  <a:pt x="1763352" y="407026"/>
                  <a:pt x="1758329" y="397929"/>
                  <a:pt x="1752748" y="386767"/>
                </a:cubicBezTo>
                <a:lnTo>
                  <a:pt x="1644922" y="184175"/>
                </a:lnTo>
                <a:cubicBezTo>
                  <a:pt x="1638672" y="172120"/>
                  <a:pt x="1632309" y="159116"/>
                  <a:pt x="1625835" y="145163"/>
                </a:cubicBezTo>
                <a:cubicBezTo>
                  <a:pt x="1619361" y="131211"/>
                  <a:pt x="1613557" y="117649"/>
                  <a:pt x="1608422" y="104477"/>
                </a:cubicBezTo>
                <a:lnTo>
                  <a:pt x="1607753" y="104477"/>
                </a:lnTo>
                <a:cubicBezTo>
                  <a:pt x="1608645" y="120551"/>
                  <a:pt x="1609315" y="136569"/>
                  <a:pt x="1609762" y="152530"/>
                </a:cubicBezTo>
                <a:cubicBezTo>
                  <a:pt x="1610208" y="168492"/>
                  <a:pt x="1610432" y="184956"/>
                  <a:pt x="1610432" y="201923"/>
                </a:cubicBezTo>
                <a:lnTo>
                  <a:pt x="1610432" y="428625"/>
                </a:lnTo>
                <a:cubicBezTo>
                  <a:pt x="1610432" y="430858"/>
                  <a:pt x="1609817" y="432867"/>
                  <a:pt x="1608590" y="434653"/>
                </a:cubicBezTo>
                <a:cubicBezTo>
                  <a:pt x="1607362" y="436439"/>
                  <a:pt x="1605241" y="437946"/>
                  <a:pt x="1602227" y="439173"/>
                </a:cubicBezTo>
                <a:cubicBezTo>
                  <a:pt x="1599213" y="440401"/>
                  <a:pt x="1595139" y="441350"/>
                  <a:pt x="1590005" y="442020"/>
                </a:cubicBezTo>
                <a:cubicBezTo>
                  <a:pt x="1584870" y="442689"/>
                  <a:pt x="1578285" y="443024"/>
                  <a:pt x="1570248" y="443024"/>
                </a:cubicBezTo>
                <a:cubicBezTo>
                  <a:pt x="1562434" y="443024"/>
                  <a:pt x="1555960" y="442689"/>
                  <a:pt x="1550826" y="442020"/>
                </a:cubicBezTo>
                <a:cubicBezTo>
                  <a:pt x="1545691" y="441350"/>
                  <a:pt x="1541673" y="440401"/>
                  <a:pt x="1538771" y="439173"/>
                </a:cubicBezTo>
                <a:cubicBezTo>
                  <a:pt x="1535868" y="437946"/>
                  <a:pt x="1533859" y="436439"/>
                  <a:pt x="1532743" y="434653"/>
                </a:cubicBezTo>
                <a:cubicBezTo>
                  <a:pt x="1531627" y="432867"/>
                  <a:pt x="1531069" y="430858"/>
                  <a:pt x="1531069" y="428625"/>
                </a:cubicBezTo>
                <a:lnTo>
                  <a:pt x="1531069" y="39179"/>
                </a:lnTo>
                <a:cubicBezTo>
                  <a:pt x="1531069" y="28687"/>
                  <a:pt x="1534139" y="20817"/>
                  <a:pt x="1540278" y="15571"/>
                </a:cubicBezTo>
                <a:cubicBezTo>
                  <a:pt x="1546417" y="10325"/>
                  <a:pt x="1553951" y="7702"/>
                  <a:pt x="1562881" y="7702"/>
                </a:cubicBezTo>
                <a:lnTo>
                  <a:pt x="1610097" y="7702"/>
                </a:lnTo>
                <a:cubicBezTo>
                  <a:pt x="1618580" y="7702"/>
                  <a:pt x="1625724" y="8428"/>
                  <a:pt x="1631528" y="9879"/>
                </a:cubicBezTo>
                <a:cubicBezTo>
                  <a:pt x="1637332" y="11330"/>
                  <a:pt x="1642522" y="13730"/>
                  <a:pt x="1647099" y="17078"/>
                </a:cubicBezTo>
                <a:cubicBezTo>
                  <a:pt x="1651676" y="20427"/>
                  <a:pt x="1655973" y="25059"/>
                  <a:pt x="1659991" y="30975"/>
                </a:cubicBezTo>
                <a:cubicBezTo>
                  <a:pt x="1664009" y="36891"/>
                  <a:pt x="1668139" y="44202"/>
                  <a:pt x="1672381" y="52909"/>
                </a:cubicBezTo>
                <a:lnTo>
                  <a:pt x="1756767" y="211299"/>
                </a:lnTo>
                <a:cubicBezTo>
                  <a:pt x="1761678" y="220898"/>
                  <a:pt x="1766534" y="230330"/>
                  <a:pt x="1771333" y="239595"/>
                </a:cubicBezTo>
                <a:cubicBezTo>
                  <a:pt x="1776133" y="248859"/>
                  <a:pt x="1780765" y="258124"/>
                  <a:pt x="1785230" y="267388"/>
                </a:cubicBezTo>
                <a:cubicBezTo>
                  <a:pt x="1789695" y="276653"/>
                  <a:pt x="1794048" y="285750"/>
                  <a:pt x="1798290" y="294680"/>
                </a:cubicBezTo>
                <a:cubicBezTo>
                  <a:pt x="1802531" y="303610"/>
                  <a:pt x="1806661" y="312539"/>
                  <a:pt x="1810680" y="321469"/>
                </a:cubicBezTo>
                <a:lnTo>
                  <a:pt x="1811015" y="321469"/>
                </a:lnTo>
                <a:cubicBezTo>
                  <a:pt x="1810345" y="305842"/>
                  <a:pt x="1809843" y="289545"/>
                  <a:pt x="1809508" y="272579"/>
                </a:cubicBezTo>
                <a:cubicBezTo>
                  <a:pt x="1809173" y="255612"/>
                  <a:pt x="1809005" y="239427"/>
                  <a:pt x="1809005" y="224024"/>
                </a:cubicBezTo>
                <a:lnTo>
                  <a:pt x="1809005" y="20762"/>
                </a:lnTo>
                <a:cubicBezTo>
                  <a:pt x="1809005" y="18529"/>
                  <a:pt x="1809675" y="16520"/>
                  <a:pt x="1811015" y="14734"/>
                </a:cubicBezTo>
                <a:cubicBezTo>
                  <a:pt x="1812354" y="12948"/>
                  <a:pt x="1814587" y="11386"/>
                  <a:pt x="1817712" y="10046"/>
                </a:cubicBezTo>
                <a:cubicBezTo>
                  <a:pt x="1820837" y="8707"/>
                  <a:pt x="1824967" y="7758"/>
                  <a:pt x="1830102" y="7200"/>
                </a:cubicBezTo>
                <a:cubicBezTo>
                  <a:pt x="1835236" y="6642"/>
                  <a:pt x="1841822" y="6363"/>
                  <a:pt x="1849859" y="6363"/>
                </a:cubicBezTo>
                <a:close/>
                <a:moveTo>
                  <a:pt x="3040670" y="5693"/>
                </a:moveTo>
                <a:cubicBezTo>
                  <a:pt x="3053841" y="5693"/>
                  <a:pt x="3064333" y="5860"/>
                  <a:pt x="3072147" y="6195"/>
                </a:cubicBezTo>
                <a:cubicBezTo>
                  <a:pt x="3079960" y="6530"/>
                  <a:pt x="3086044" y="7311"/>
                  <a:pt x="3090397" y="8539"/>
                </a:cubicBezTo>
                <a:cubicBezTo>
                  <a:pt x="3094751" y="9767"/>
                  <a:pt x="3097875" y="11609"/>
                  <a:pt x="3099773" y="14064"/>
                </a:cubicBezTo>
                <a:cubicBezTo>
                  <a:pt x="3101671" y="16520"/>
                  <a:pt x="3103289" y="19869"/>
                  <a:pt x="3104629" y="24110"/>
                </a:cubicBezTo>
                <a:lnTo>
                  <a:pt x="3238574" y="408199"/>
                </a:lnTo>
                <a:cubicBezTo>
                  <a:pt x="3241253" y="416235"/>
                  <a:pt x="3242927" y="422598"/>
                  <a:pt x="3243597" y="427286"/>
                </a:cubicBezTo>
                <a:cubicBezTo>
                  <a:pt x="3244267" y="431974"/>
                  <a:pt x="3243373" y="435490"/>
                  <a:pt x="3240918" y="437834"/>
                </a:cubicBezTo>
                <a:cubicBezTo>
                  <a:pt x="3238462" y="440178"/>
                  <a:pt x="3234109" y="441629"/>
                  <a:pt x="3227859" y="442187"/>
                </a:cubicBezTo>
                <a:cubicBezTo>
                  <a:pt x="3221607" y="442745"/>
                  <a:pt x="3213013" y="443024"/>
                  <a:pt x="3202074" y="443024"/>
                </a:cubicBezTo>
                <a:cubicBezTo>
                  <a:pt x="3190689" y="443024"/>
                  <a:pt x="3181815" y="442857"/>
                  <a:pt x="3175453" y="442522"/>
                </a:cubicBezTo>
                <a:cubicBezTo>
                  <a:pt x="3169090" y="442187"/>
                  <a:pt x="3164235" y="441517"/>
                  <a:pt x="3160886" y="440513"/>
                </a:cubicBezTo>
                <a:cubicBezTo>
                  <a:pt x="3157537" y="439508"/>
                  <a:pt x="3155193" y="438113"/>
                  <a:pt x="3153854" y="436327"/>
                </a:cubicBezTo>
                <a:cubicBezTo>
                  <a:pt x="3152514" y="434541"/>
                  <a:pt x="3151398" y="432197"/>
                  <a:pt x="3150505" y="429295"/>
                </a:cubicBezTo>
                <a:lnTo>
                  <a:pt x="3121372" y="342230"/>
                </a:lnTo>
                <a:lnTo>
                  <a:pt x="2958629" y="342230"/>
                </a:lnTo>
                <a:lnTo>
                  <a:pt x="2931170" y="426951"/>
                </a:lnTo>
                <a:cubicBezTo>
                  <a:pt x="2930277" y="430076"/>
                  <a:pt x="2929105" y="432699"/>
                  <a:pt x="2927654" y="434820"/>
                </a:cubicBezTo>
                <a:cubicBezTo>
                  <a:pt x="2926202" y="436941"/>
                  <a:pt x="2923858" y="438615"/>
                  <a:pt x="2920621" y="439843"/>
                </a:cubicBezTo>
                <a:cubicBezTo>
                  <a:pt x="2917384" y="441071"/>
                  <a:pt x="2912808" y="441908"/>
                  <a:pt x="2906892" y="442355"/>
                </a:cubicBezTo>
                <a:cubicBezTo>
                  <a:pt x="2900976" y="442801"/>
                  <a:pt x="2893218" y="443024"/>
                  <a:pt x="2883619" y="443024"/>
                </a:cubicBezTo>
                <a:cubicBezTo>
                  <a:pt x="2873350" y="443024"/>
                  <a:pt x="2865313" y="442689"/>
                  <a:pt x="2859509" y="442020"/>
                </a:cubicBezTo>
                <a:cubicBezTo>
                  <a:pt x="2853705" y="441350"/>
                  <a:pt x="2849686" y="439731"/>
                  <a:pt x="2847454" y="437164"/>
                </a:cubicBezTo>
                <a:cubicBezTo>
                  <a:pt x="2845221" y="434597"/>
                  <a:pt x="2844440" y="430969"/>
                  <a:pt x="2845110" y="426281"/>
                </a:cubicBezTo>
                <a:cubicBezTo>
                  <a:pt x="2845779" y="421593"/>
                  <a:pt x="2847454" y="415342"/>
                  <a:pt x="2850133" y="407529"/>
                </a:cubicBezTo>
                <a:lnTo>
                  <a:pt x="2983743" y="23106"/>
                </a:lnTo>
                <a:cubicBezTo>
                  <a:pt x="2985083" y="19311"/>
                  <a:pt x="2986645" y="16241"/>
                  <a:pt x="2988431" y="13897"/>
                </a:cubicBezTo>
                <a:cubicBezTo>
                  <a:pt x="2990217" y="11553"/>
                  <a:pt x="2993063" y="9767"/>
                  <a:pt x="2996970" y="8539"/>
                </a:cubicBezTo>
                <a:cubicBezTo>
                  <a:pt x="3000877" y="7311"/>
                  <a:pt x="3006291" y="6530"/>
                  <a:pt x="3013211" y="6195"/>
                </a:cubicBezTo>
                <a:cubicBezTo>
                  <a:pt x="3020131" y="5860"/>
                  <a:pt x="3029285" y="5693"/>
                  <a:pt x="3040670" y="5693"/>
                </a:cubicBezTo>
                <a:close/>
                <a:moveTo>
                  <a:pt x="2181671" y="335"/>
                </a:moveTo>
                <a:cubicBezTo>
                  <a:pt x="2200423" y="335"/>
                  <a:pt x="2217501" y="1619"/>
                  <a:pt x="2232905" y="4186"/>
                </a:cubicBezTo>
                <a:cubicBezTo>
                  <a:pt x="2248309" y="6753"/>
                  <a:pt x="2261759" y="9879"/>
                  <a:pt x="2273256" y="13562"/>
                </a:cubicBezTo>
                <a:cubicBezTo>
                  <a:pt x="2284753" y="17246"/>
                  <a:pt x="2294297" y="21208"/>
                  <a:pt x="2301887" y="25450"/>
                </a:cubicBezTo>
                <a:cubicBezTo>
                  <a:pt x="2309477" y="29691"/>
                  <a:pt x="2314779" y="33375"/>
                  <a:pt x="2317793" y="36500"/>
                </a:cubicBezTo>
                <a:cubicBezTo>
                  <a:pt x="2320807" y="39626"/>
                  <a:pt x="2322983" y="44035"/>
                  <a:pt x="2324323" y="49727"/>
                </a:cubicBezTo>
                <a:cubicBezTo>
                  <a:pt x="2325662" y="55420"/>
                  <a:pt x="2326332" y="63847"/>
                  <a:pt x="2326332" y="75010"/>
                </a:cubicBezTo>
                <a:cubicBezTo>
                  <a:pt x="2326332" y="81484"/>
                  <a:pt x="2326053" y="87065"/>
                  <a:pt x="2325495" y="91753"/>
                </a:cubicBezTo>
                <a:cubicBezTo>
                  <a:pt x="2324937" y="96441"/>
                  <a:pt x="2324155" y="100180"/>
                  <a:pt x="2323151" y="102971"/>
                </a:cubicBezTo>
                <a:cubicBezTo>
                  <a:pt x="2322146" y="105761"/>
                  <a:pt x="2320918" y="107715"/>
                  <a:pt x="2319467" y="108831"/>
                </a:cubicBezTo>
                <a:cubicBezTo>
                  <a:pt x="2318016" y="109947"/>
                  <a:pt x="2316286" y="110505"/>
                  <a:pt x="2314277" y="110505"/>
                </a:cubicBezTo>
                <a:cubicBezTo>
                  <a:pt x="2311375" y="110505"/>
                  <a:pt x="2306687" y="108496"/>
                  <a:pt x="2300213" y="104477"/>
                </a:cubicBezTo>
                <a:cubicBezTo>
                  <a:pt x="2293739" y="100459"/>
                  <a:pt x="2285143" y="96106"/>
                  <a:pt x="2274428" y="91418"/>
                </a:cubicBezTo>
                <a:cubicBezTo>
                  <a:pt x="2263712" y="86730"/>
                  <a:pt x="2250932" y="82376"/>
                  <a:pt x="2236086" y="78358"/>
                </a:cubicBezTo>
                <a:cubicBezTo>
                  <a:pt x="2221241" y="74340"/>
                  <a:pt x="2203995" y="72331"/>
                  <a:pt x="2184350" y="72331"/>
                </a:cubicBezTo>
                <a:cubicBezTo>
                  <a:pt x="2163365" y="72331"/>
                  <a:pt x="2144389" y="75958"/>
                  <a:pt x="2127423" y="83214"/>
                </a:cubicBezTo>
                <a:cubicBezTo>
                  <a:pt x="2110457" y="90469"/>
                  <a:pt x="2095946" y="100738"/>
                  <a:pt x="2083891" y="114021"/>
                </a:cubicBezTo>
                <a:cubicBezTo>
                  <a:pt x="2071836" y="127304"/>
                  <a:pt x="2062571" y="143266"/>
                  <a:pt x="2056097" y="161907"/>
                </a:cubicBezTo>
                <a:cubicBezTo>
                  <a:pt x="2049623" y="180547"/>
                  <a:pt x="2046386" y="201141"/>
                  <a:pt x="2046386" y="223689"/>
                </a:cubicBezTo>
                <a:cubicBezTo>
                  <a:pt x="2046386" y="248469"/>
                  <a:pt x="2049679" y="270291"/>
                  <a:pt x="2056265" y="289155"/>
                </a:cubicBezTo>
                <a:cubicBezTo>
                  <a:pt x="2062850" y="308019"/>
                  <a:pt x="2072059" y="323813"/>
                  <a:pt x="2083891" y="336538"/>
                </a:cubicBezTo>
                <a:cubicBezTo>
                  <a:pt x="2095723" y="349263"/>
                  <a:pt x="2109955" y="358862"/>
                  <a:pt x="2126586" y="365336"/>
                </a:cubicBezTo>
                <a:cubicBezTo>
                  <a:pt x="2143217" y="371810"/>
                  <a:pt x="2161579" y="375047"/>
                  <a:pt x="2181671" y="375047"/>
                </a:cubicBezTo>
                <a:cubicBezTo>
                  <a:pt x="2191494" y="375047"/>
                  <a:pt x="2201205" y="373931"/>
                  <a:pt x="2210804" y="371698"/>
                </a:cubicBezTo>
                <a:cubicBezTo>
                  <a:pt x="2220403" y="369466"/>
                  <a:pt x="2229333" y="366117"/>
                  <a:pt x="2237593" y="361652"/>
                </a:cubicBezTo>
                <a:lnTo>
                  <a:pt x="2237593" y="261193"/>
                </a:lnTo>
                <a:lnTo>
                  <a:pt x="2155552" y="261193"/>
                </a:lnTo>
                <a:cubicBezTo>
                  <a:pt x="2151533" y="261193"/>
                  <a:pt x="2148408" y="258682"/>
                  <a:pt x="2146175" y="253659"/>
                </a:cubicBezTo>
                <a:cubicBezTo>
                  <a:pt x="2143943" y="248636"/>
                  <a:pt x="2142827" y="240097"/>
                  <a:pt x="2142827" y="228042"/>
                </a:cubicBezTo>
                <a:cubicBezTo>
                  <a:pt x="2142827" y="221791"/>
                  <a:pt x="2143106" y="216545"/>
                  <a:pt x="2143664" y="212303"/>
                </a:cubicBezTo>
                <a:cubicBezTo>
                  <a:pt x="2144222" y="208062"/>
                  <a:pt x="2145059" y="204657"/>
                  <a:pt x="2146175" y="202090"/>
                </a:cubicBezTo>
                <a:cubicBezTo>
                  <a:pt x="2147292" y="199523"/>
                  <a:pt x="2148631" y="197625"/>
                  <a:pt x="2150194" y="196397"/>
                </a:cubicBezTo>
                <a:cubicBezTo>
                  <a:pt x="2151757" y="195170"/>
                  <a:pt x="2153543" y="194556"/>
                  <a:pt x="2155552" y="194556"/>
                </a:cubicBezTo>
                <a:lnTo>
                  <a:pt x="2301887" y="194556"/>
                </a:lnTo>
                <a:cubicBezTo>
                  <a:pt x="2305459" y="194556"/>
                  <a:pt x="2308640" y="195170"/>
                  <a:pt x="2311431" y="196397"/>
                </a:cubicBezTo>
                <a:cubicBezTo>
                  <a:pt x="2314221" y="197625"/>
                  <a:pt x="2316677" y="199467"/>
                  <a:pt x="2318797" y="201923"/>
                </a:cubicBezTo>
                <a:cubicBezTo>
                  <a:pt x="2320918" y="204378"/>
                  <a:pt x="2322537" y="207336"/>
                  <a:pt x="2323653" y="210797"/>
                </a:cubicBezTo>
                <a:cubicBezTo>
                  <a:pt x="2324769" y="214257"/>
                  <a:pt x="2325327" y="218219"/>
                  <a:pt x="2325327" y="222684"/>
                </a:cubicBezTo>
                <a:lnTo>
                  <a:pt x="2325327" y="395139"/>
                </a:lnTo>
                <a:cubicBezTo>
                  <a:pt x="2325327" y="401836"/>
                  <a:pt x="2324155" y="407696"/>
                  <a:pt x="2321811" y="412719"/>
                </a:cubicBezTo>
                <a:cubicBezTo>
                  <a:pt x="2319467" y="417742"/>
                  <a:pt x="2314667" y="421705"/>
                  <a:pt x="2307412" y="424607"/>
                </a:cubicBezTo>
                <a:cubicBezTo>
                  <a:pt x="2300157" y="427509"/>
                  <a:pt x="2291171" y="430523"/>
                  <a:pt x="2280455" y="433648"/>
                </a:cubicBezTo>
                <a:cubicBezTo>
                  <a:pt x="2269740" y="436774"/>
                  <a:pt x="2258634" y="439452"/>
                  <a:pt x="2247137" y="441685"/>
                </a:cubicBezTo>
                <a:cubicBezTo>
                  <a:pt x="2235640" y="443917"/>
                  <a:pt x="2224031" y="445592"/>
                  <a:pt x="2212311" y="446708"/>
                </a:cubicBezTo>
                <a:cubicBezTo>
                  <a:pt x="2200591" y="447824"/>
                  <a:pt x="2188815" y="448382"/>
                  <a:pt x="2176983" y="448382"/>
                </a:cubicBezTo>
                <a:cubicBezTo>
                  <a:pt x="2142380" y="448382"/>
                  <a:pt x="2111405" y="443415"/>
                  <a:pt x="2084058" y="433481"/>
                </a:cubicBezTo>
                <a:cubicBezTo>
                  <a:pt x="2056711" y="423546"/>
                  <a:pt x="2033550" y="409147"/>
                  <a:pt x="2014574" y="390283"/>
                </a:cubicBezTo>
                <a:cubicBezTo>
                  <a:pt x="1995599" y="371419"/>
                  <a:pt x="1981088" y="348425"/>
                  <a:pt x="1971042" y="321301"/>
                </a:cubicBezTo>
                <a:cubicBezTo>
                  <a:pt x="1960996" y="294178"/>
                  <a:pt x="1955973" y="263426"/>
                  <a:pt x="1955973" y="229047"/>
                </a:cubicBezTo>
                <a:cubicBezTo>
                  <a:pt x="1955973" y="193551"/>
                  <a:pt x="1961331" y="161683"/>
                  <a:pt x="1972047" y="133443"/>
                </a:cubicBezTo>
                <a:cubicBezTo>
                  <a:pt x="1982762" y="105203"/>
                  <a:pt x="1997943" y="81205"/>
                  <a:pt x="2017588" y="61448"/>
                </a:cubicBezTo>
                <a:cubicBezTo>
                  <a:pt x="2037233" y="41691"/>
                  <a:pt x="2060953" y="26566"/>
                  <a:pt x="2088747" y="16074"/>
                </a:cubicBezTo>
                <a:cubicBezTo>
                  <a:pt x="2116540" y="5581"/>
                  <a:pt x="2147515" y="335"/>
                  <a:pt x="2181671" y="335"/>
                </a:cubicBezTo>
                <a:close/>
                <a:moveTo>
                  <a:pt x="4501232" y="0"/>
                </a:moveTo>
                <a:cubicBezTo>
                  <a:pt x="4534049" y="0"/>
                  <a:pt x="4563014" y="4353"/>
                  <a:pt x="4588129" y="13060"/>
                </a:cubicBezTo>
                <a:cubicBezTo>
                  <a:pt x="4613243" y="21766"/>
                  <a:pt x="4634229" y="35161"/>
                  <a:pt x="4651083" y="53243"/>
                </a:cubicBezTo>
                <a:cubicBezTo>
                  <a:pt x="4667938" y="71326"/>
                  <a:pt x="4680663" y="94153"/>
                  <a:pt x="4689257" y="121723"/>
                </a:cubicBezTo>
                <a:cubicBezTo>
                  <a:pt x="4697853" y="149293"/>
                  <a:pt x="4702149" y="181831"/>
                  <a:pt x="4702150" y="219336"/>
                </a:cubicBezTo>
                <a:cubicBezTo>
                  <a:pt x="4702149" y="255278"/>
                  <a:pt x="4697685" y="287424"/>
                  <a:pt x="4688755" y="315776"/>
                </a:cubicBezTo>
                <a:cubicBezTo>
                  <a:pt x="4679826" y="344128"/>
                  <a:pt x="4666543" y="368182"/>
                  <a:pt x="4648907" y="387939"/>
                </a:cubicBezTo>
                <a:cubicBezTo>
                  <a:pt x="4631271" y="407696"/>
                  <a:pt x="4609449" y="422765"/>
                  <a:pt x="4583441" y="433146"/>
                </a:cubicBezTo>
                <a:cubicBezTo>
                  <a:pt x="4557433" y="443527"/>
                  <a:pt x="4527351" y="448717"/>
                  <a:pt x="4493195" y="448717"/>
                </a:cubicBezTo>
                <a:cubicBezTo>
                  <a:pt x="4459485" y="448717"/>
                  <a:pt x="4430073" y="444308"/>
                  <a:pt x="4404959" y="435490"/>
                </a:cubicBezTo>
                <a:cubicBezTo>
                  <a:pt x="4379844" y="426672"/>
                  <a:pt x="4358915" y="413221"/>
                  <a:pt x="4342172" y="395139"/>
                </a:cubicBezTo>
                <a:cubicBezTo>
                  <a:pt x="4325429" y="377056"/>
                  <a:pt x="4312871" y="354062"/>
                  <a:pt x="4304500" y="326157"/>
                </a:cubicBezTo>
                <a:cubicBezTo>
                  <a:pt x="4296129" y="298252"/>
                  <a:pt x="4291943" y="265212"/>
                  <a:pt x="4291943" y="227037"/>
                </a:cubicBezTo>
                <a:cubicBezTo>
                  <a:pt x="4291943" y="191988"/>
                  <a:pt x="4296407" y="160455"/>
                  <a:pt x="4305337" y="132439"/>
                </a:cubicBezTo>
                <a:cubicBezTo>
                  <a:pt x="4314267" y="104422"/>
                  <a:pt x="4327549" y="80591"/>
                  <a:pt x="4345185" y="60945"/>
                </a:cubicBezTo>
                <a:cubicBezTo>
                  <a:pt x="4362821" y="41300"/>
                  <a:pt x="4384644" y="26231"/>
                  <a:pt x="4410651" y="15739"/>
                </a:cubicBezTo>
                <a:cubicBezTo>
                  <a:pt x="4436659" y="5246"/>
                  <a:pt x="4466853" y="0"/>
                  <a:pt x="4501232" y="0"/>
                </a:cubicBezTo>
                <a:close/>
                <a:moveTo>
                  <a:pt x="3753147" y="0"/>
                </a:moveTo>
                <a:cubicBezTo>
                  <a:pt x="3763417" y="0"/>
                  <a:pt x="3773686" y="781"/>
                  <a:pt x="3783955" y="2344"/>
                </a:cubicBezTo>
                <a:cubicBezTo>
                  <a:pt x="3794224" y="3907"/>
                  <a:pt x="3803823" y="6028"/>
                  <a:pt x="3812753" y="8707"/>
                </a:cubicBezTo>
                <a:cubicBezTo>
                  <a:pt x="3821683" y="11386"/>
                  <a:pt x="3829608" y="14399"/>
                  <a:pt x="3836529" y="17748"/>
                </a:cubicBezTo>
                <a:cubicBezTo>
                  <a:pt x="3843449" y="21097"/>
                  <a:pt x="3848025" y="23887"/>
                  <a:pt x="3850258" y="26119"/>
                </a:cubicBezTo>
                <a:cubicBezTo>
                  <a:pt x="3852490" y="28352"/>
                  <a:pt x="3853997" y="30249"/>
                  <a:pt x="3854779" y="31812"/>
                </a:cubicBezTo>
                <a:cubicBezTo>
                  <a:pt x="3855560" y="33375"/>
                  <a:pt x="3856229" y="35440"/>
                  <a:pt x="3856788" y="38007"/>
                </a:cubicBezTo>
                <a:cubicBezTo>
                  <a:pt x="3857345" y="40575"/>
                  <a:pt x="3857737" y="43811"/>
                  <a:pt x="3857960" y="47718"/>
                </a:cubicBezTo>
                <a:cubicBezTo>
                  <a:pt x="3858183" y="51625"/>
                  <a:pt x="3858294" y="56480"/>
                  <a:pt x="3858295" y="62285"/>
                </a:cubicBezTo>
                <a:cubicBezTo>
                  <a:pt x="3858294" y="68759"/>
                  <a:pt x="3858127" y="74228"/>
                  <a:pt x="3857792" y="78693"/>
                </a:cubicBezTo>
                <a:cubicBezTo>
                  <a:pt x="3857457" y="83158"/>
                  <a:pt x="3856899" y="86841"/>
                  <a:pt x="3856118" y="89744"/>
                </a:cubicBezTo>
                <a:cubicBezTo>
                  <a:pt x="3855337" y="92646"/>
                  <a:pt x="3854220" y="94767"/>
                  <a:pt x="3852769" y="96106"/>
                </a:cubicBezTo>
                <a:cubicBezTo>
                  <a:pt x="3851318" y="97445"/>
                  <a:pt x="3849365" y="98115"/>
                  <a:pt x="3846909" y="98115"/>
                </a:cubicBezTo>
                <a:cubicBezTo>
                  <a:pt x="3844453" y="98115"/>
                  <a:pt x="3840547" y="96552"/>
                  <a:pt x="3835189" y="93427"/>
                </a:cubicBezTo>
                <a:cubicBezTo>
                  <a:pt x="3829831" y="90302"/>
                  <a:pt x="3823245" y="86897"/>
                  <a:pt x="3815432" y="83214"/>
                </a:cubicBezTo>
                <a:cubicBezTo>
                  <a:pt x="3807619" y="79530"/>
                  <a:pt x="3798577" y="76182"/>
                  <a:pt x="3788308" y="73168"/>
                </a:cubicBezTo>
                <a:cubicBezTo>
                  <a:pt x="3778039" y="70154"/>
                  <a:pt x="3766765" y="68647"/>
                  <a:pt x="3754487" y="68647"/>
                </a:cubicBezTo>
                <a:cubicBezTo>
                  <a:pt x="3744887" y="68647"/>
                  <a:pt x="3736516" y="69819"/>
                  <a:pt x="3729372" y="72163"/>
                </a:cubicBezTo>
                <a:cubicBezTo>
                  <a:pt x="3722228" y="74507"/>
                  <a:pt x="3716257" y="77744"/>
                  <a:pt x="3711457" y="81874"/>
                </a:cubicBezTo>
                <a:cubicBezTo>
                  <a:pt x="3706657" y="86004"/>
                  <a:pt x="3703085" y="90971"/>
                  <a:pt x="3700741" y="96776"/>
                </a:cubicBezTo>
                <a:cubicBezTo>
                  <a:pt x="3698397" y="102580"/>
                  <a:pt x="3697225" y="108719"/>
                  <a:pt x="3697225" y="115193"/>
                </a:cubicBezTo>
                <a:cubicBezTo>
                  <a:pt x="3697225" y="124793"/>
                  <a:pt x="3699848" y="133108"/>
                  <a:pt x="3705095" y="140140"/>
                </a:cubicBezTo>
                <a:cubicBezTo>
                  <a:pt x="3710341" y="147173"/>
                  <a:pt x="3717373" y="153423"/>
                  <a:pt x="3726191" y="158893"/>
                </a:cubicBezTo>
                <a:cubicBezTo>
                  <a:pt x="3735009" y="164362"/>
                  <a:pt x="3744999" y="169497"/>
                  <a:pt x="3756161" y="174296"/>
                </a:cubicBezTo>
                <a:cubicBezTo>
                  <a:pt x="3767323" y="179096"/>
                  <a:pt x="3778709" y="184175"/>
                  <a:pt x="3790317" y="189533"/>
                </a:cubicBezTo>
                <a:cubicBezTo>
                  <a:pt x="3801926" y="194891"/>
                  <a:pt x="3813311" y="200974"/>
                  <a:pt x="3824473" y="207783"/>
                </a:cubicBezTo>
                <a:cubicBezTo>
                  <a:pt x="3835635" y="214592"/>
                  <a:pt x="3845569" y="222740"/>
                  <a:pt x="3854276" y="232228"/>
                </a:cubicBezTo>
                <a:cubicBezTo>
                  <a:pt x="3862982" y="241716"/>
                  <a:pt x="3870015" y="252878"/>
                  <a:pt x="3875373" y="265714"/>
                </a:cubicBezTo>
                <a:cubicBezTo>
                  <a:pt x="3880730" y="278551"/>
                  <a:pt x="3883409" y="293675"/>
                  <a:pt x="3883409" y="311088"/>
                </a:cubicBezTo>
                <a:cubicBezTo>
                  <a:pt x="3883409" y="333859"/>
                  <a:pt x="3879168" y="353839"/>
                  <a:pt x="3870685" y="371029"/>
                </a:cubicBezTo>
                <a:cubicBezTo>
                  <a:pt x="3862201" y="388218"/>
                  <a:pt x="3850704" y="402562"/>
                  <a:pt x="3836193" y="414059"/>
                </a:cubicBezTo>
                <a:cubicBezTo>
                  <a:pt x="3821683" y="425556"/>
                  <a:pt x="3804716" y="434206"/>
                  <a:pt x="3785294" y="440011"/>
                </a:cubicBezTo>
                <a:cubicBezTo>
                  <a:pt x="3765872" y="445815"/>
                  <a:pt x="3745111" y="448717"/>
                  <a:pt x="3723010" y="448717"/>
                </a:cubicBezTo>
                <a:cubicBezTo>
                  <a:pt x="3708053" y="448717"/>
                  <a:pt x="3694156" y="447489"/>
                  <a:pt x="3681319" y="445033"/>
                </a:cubicBezTo>
                <a:cubicBezTo>
                  <a:pt x="3668483" y="442578"/>
                  <a:pt x="3657153" y="439620"/>
                  <a:pt x="3647331" y="436160"/>
                </a:cubicBezTo>
                <a:cubicBezTo>
                  <a:pt x="3637508" y="432699"/>
                  <a:pt x="3629303" y="429072"/>
                  <a:pt x="3622718" y="425277"/>
                </a:cubicBezTo>
                <a:cubicBezTo>
                  <a:pt x="3616133" y="421481"/>
                  <a:pt x="3611389" y="418133"/>
                  <a:pt x="3608487" y="415231"/>
                </a:cubicBezTo>
                <a:cubicBezTo>
                  <a:pt x="3605584" y="412329"/>
                  <a:pt x="3603519" y="408143"/>
                  <a:pt x="3602291" y="402673"/>
                </a:cubicBezTo>
                <a:cubicBezTo>
                  <a:pt x="3601064" y="397204"/>
                  <a:pt x="3600449" y="389335"/>
                  <a:pt x="3600450" y="379065"/>
                </a:cubicBezTo>
                <a:cubicBezTo>
                  <a:pt x="3600449" y="372145"/>
                  <a:pt x="3600673" y="366341"/>
                  <a:pt x="3601119" y="361652"/>
                </a:cubicBezTo>
                <a:cubicBezTo>
                  <a:pt x="3601566" y="356964"/>
                  <a:pt x="3602291" y="353169"/>
                  <a:pt x="3603296" y="350267"/>
                </a:cubicBezTo>
                <a:cubicBezTo>
                  <a:pt x="3604301" y="347365"/>
                  <a:pt x="3605640" y="345300"/>
                  <a:pt x="3607315" y="344072"/>
                </a:cubicBezTo>
                <a:cubicBezTo>
                  <a:pt x="3608989" y="342844"/>
                  <a:pt x="3610942" y="342230"/>
                  <a:pt x="3613175" y="342230"/>
                </a:cubicBezTo>
                <a:cubicBezTo>
                  <a:pt x="3616300" y="342230"/>
                  <a:pt x="3620709" y="344072"/>
                  <a:pt x="3626402" y="347756"/>
                </a:cubicBezTo>
                <a:cubicBezTo>
                  <a:pt x="3632094" y="351439"/>
                  <a:pt x="3639405" y="355513"/>
                  <a:pt x="3648335" y="359978"/>
                </a:cubicBezTo>
                <a:cubicBezTo>
                  <a:pt x="3657265" y="364443"/>
                  <a:pt x="3667925" y="368517"/>
                  <a:pt x="3680315" y="372201"/>
                </a:cubicBezTo>
                <a:cubicBezTo>
                  <a:pt x="3692704" y="375884"/>
                  <a:pt x="3707048" y="377726"/>
                  <a:pt x="3723345" y="377726"/>
                </a:cubicBezTo>
                <a:cubicBezTo>
                  <a:pt x="3734060" y="377726"/>
                  <a:pt x="3743660" y="376442"/>
                  <a:pt x="3752143" y="373875"/>
                </a:cubicBezTo>
                <a:cubicBezTo>
                  <a:pt x="3760626" y="371308"/>
                  <a:pt x="3767825" y="367680"/>
                  <a:pt x="3773741" y="362992"/>
                </a:cubicBezTo>
                <a:cubicBezTo>
                  <a:pt x="3779658" y="358304"/>
                  <a:pt x="3784179" y="352500"/>
                  <a:pt x="3787303" y="345579"/>
                </a:cubicBezTo>
                <a:cubicBezTo>
                  <a:pt x="3790429" y="338659"/>
                  <a:pt x="3791991" y="330957"/>
                  <a:pt x="3791991" y="322473"/>
                </a:cubicBezTo>
                <a:cubicBezTo>
                  <a:pt x="3791991" y="312651"/>
                  <a:pt x="3789313" y="304223"/>
                  <a:pt x="3783955" y="297191"/>
                </a:cubicBezTo>
                <a:cubicBezTo>
                  <a:pt x="3778597" y="290159"/>
                  <a:pt x="3771621" y="283908"/>
                  <a:pt x="3763026" y="278439"/>
                </a:cubicBezTo>
                <a:cubicBezTo>
                  <a:pt x="3754431" y="272970"/>
                  <a:pt x="3744664" y="267835"/>
                  <a:pt x="3733725" y="263035"/>
                </a:cubicBezTo>
                <a:cubicBezTo>
                  <a:pt x="3722787" y="258236"/>
                  <a:pt x="3711513" y="253157"/>
                  <a:pt x="3699904" y="247799"/>
                </a:cubicBezTo>
                <a:cubicBezTo>
                  <a:pt x="3688295" y="242441"/>
                  <a:pt x="3677021" y="236358"/>
                  <a:pt x="3666083" y="229549"/>
                </a:cubicBezTo>
                <a:cubicBezTo>
                  <a:pt x="3655144" y="222740"/>
                  <a:pt x="3645377" y="214592"/>
                  <a:pt x="3636783" y="205104"/>
                </a:cubicBezTo>
                <a:cubicBezTo>
                  <a:pt x="3628188" y="195616"/>
                  <a:pt x="3621211" y="184398"/>
                  <a:pt x="3615853" y="171450"/>
                </a:cubicBezTo>
                <a:cubicBezTo>
                  <a:pt x="3610496" y="158502"/>
                  <a:pt x="3607817" y="142987"/>
                  <a:pt x="3607817" y="124904"/>
                </a:cubicBezTo>
                <a:cubicBezTo>
                  <a:pt x="3607817" y="104143"/>
                  <a:pt x="3611668" y="85893"/>
                  <a:pt x="3619369" y="70154"/>
                </a:cubicBezTo>
                <a:cubicBezTo>
                  <a:pt x="3627071" y="54415"/>
                  <a:pt x="3637452" y="41356"/>
                  <a:pt x="3650512" y="30975"/>
                </a:cubicBezTo>
                <a:cubicBezTo>
                  <a:pt x="3663571" y="20594"/>
                  <a:pt x="3678975" y="12837"/>
                  <a:pt x="3696723" y="7702"/>
                </a:cubicBezTo>
                <a:cubicBezTo>
                  <a:pt x="3714471" y="2567"/>
                  <a:pt x="3733279" y="0"/>
                  <a:pt x="3753147" y="0"/>
                </a:cubicBezTo>
                <a:close/>
                <a:moveTo>
                  <a:pt x="3429297" y="0"/>
                </a:moveTo>
                <a:cubicBezTo>
                  <a:pt x="3439566" y="0"/>
                  <a:pt x="3449835" y="781"/>
                  <a:pt x="3460105" y="2344"/>
                </a:cubicBezTo>
                <a:cubicBezTo>
                  <a:pt x="3470374" y="3907"/>
                  <a:pt x="3479973" y="6028"/>
                  <a:pt x="3488903" y="8707"/>
                </a:cubicBezTo>
                <a:cubicBezTo>
                  <a:pt x="3497833" y="11386"/>
                  <a:pt x="3505757" y="14399"/>
                  <a:pt x="3512679" y="17748"/>
                </a:cubicBezTo>
                <a:cubicBezTo>
                  <a:pt x="3519599" y="21097"/>
                  <a:pt x="3524175" y="23887"/>
                  <a:pt x="3526408" y="26119"/>
                </a:cubicBezTo>
                <a:cubicBezTo>
                  <a:pt x="3528640" y="28352"/>
                  <a:pt x="3530147" y="30249"/>
                  <a:pt x="3530929" y="31812"/>
                </a:cubicBezTo>
                <a:cubicBezTo>
                  <a:pt x="3531709" y="33375"/>
                  <a:pt x="3532379" y="35440"/>
                  <a:pt x="3532938" y="38007"/>
                </a:cubicBezTo>
                <a:cubicBezTo>
                  <a:pt x="3533495" y="40575"/>
                  <a:pt x="3533886" y="43811"/>
                  <a:pt x="3534110" y="47718"/>
                </a:cubicBezTo>
                <a:cubicBezTo>
                  <a:pt x="3534333" y="51625"/>
                  <a:pt x="3534445" y="56480"/>
                  <a:pt x="3534445" y="62285"/>
                </a:cubicBezTo>
                <a:cubicBezTo>
                  <a:pt x="3534445" y="68759"/>
                  <a:pt x="3534277" y="74228"/>
                  <a:pt x="3533942" y="78693"/>
                </a:cubicBezTo>
                <a:cubicBezTo>
                  <a:pt x="3533607" y="83158"/>
                  <a:pt x="3533049" y="86841"/>
                  <a:pt x="3532268" y="89744"/>
                </a:cubicBezTo>
                <a:cubicBezTo>
                  <a:pt x="3531486" y="92646"/>
                  <a:pt x="3530370" y="94767"/>
                  <a:pt x="3528919" y="96106"/>
                </a:cubicBezTo>
                <a:cubicBezTo>
                  <a:pt x="3527468" y="97445"/>
                  <a:pt x="3525515" y="98115"/>
                  <a:pt x="3523059" y="98115"/>
                </a:cubicBezTo>
                <a:cubicBezTo>
                  <a:pt x="3520603" y="98115"/>
                  <a:pt x="3516697" y="96552"/>
                  <a:pt x="3511339" y="93427"/>
                </a:cubicBezTo>
                <a:cubicBezTo>
                  <a:pt x="3505981" y="90302"/>
                  <a:pt x="3499395" y="86897"/>
                  <a:pt x="3491582" y="83214"/>
                </a:cubicBezTo>
                <a:cubicBezTo>
                  <a:pt x="3483768" y="79530"/>
                  <a:pt x="3474727" y="76182"/>
                  <a:pt x="3464458" y="73168"/>
                </a:cubicBezTo>
                <a:cubicBezTo>
                  <a:pt x="3454189" y="70154"/>
                  <a:pt x="3442915" y="68647"/>
                  <a:pt x="3430637" y="68647"/>
                </a:cubicBezTo>
                <a:cubicBezTo>
                  <a:pt x="3421037" y="68647"/>
                  <a:pt x="3412665" y="69819"/>
                  <a:pt x="3405522" y="72163"/>
                </a:cubicBezTo>
                <a:cubicBezTo>
                  <a:pt x="3398379" y="74507"/>
                  <a:pt x="3392407" y="77744"/>
                  <a:pt x="3387607" y="81874"/>
                </a:cubicBezTo>
                <a:cubicBezTo>
                  <a:pt x="3382807" y="86004"/>
                  <a:pt x="3379235" y="90971"/>
                  <a:pt x="3376891" y="96776"/>
                </a:cubicBezTo>
                <a:cubicBezTo>
                  <a:pt x="3374547" y="102580"/>
                  <a:pt x="3373375" y="108719"/>
                  <a:pt x="3373375" y="115193"/>
                </a:cubicBezTo>
                <a:cubicBezTo>
                  <a:pt x="3373375" y="124793"/>
                  <a:pt x="3375998" y="133108"/>
                  <a:pt x="3381245" y="140140"/>
                </a:cubicBezTo>
                <a:cubicBezTo>
                  <a:pt x="3386491" y="147173"/>
                  <a:pt x="3393523" y="153423"/>
                  <a:pt x="3402341" y="158893"/>
                </a:cubicBezTo>
                <a:cubicBezTo>
                  <a:pt x="3411159" y="164362"/>
                  <a:pt x="3421149" y="169497"/>
                  <a:pt x="3432311" y="174296"/>
                </a:cubicBezTo>
                <a:cubicBezTo>
                  <a:pt x="3443473" y="179096"/>
                  <a:pt x="3454859" y="184175"/>
                  <a:pt x="3466467" y="189533"/>
                </a:cubicBezTo>
                <a:cubicBezTo>
                  <a:pt x="3478075" y="194891"/>
                  <a:pt x="3489461" y="200974"/>
                  <a:pt x="3500623" y="207783"/>
                </a:cubicBezTo>
                <a:cubicBezTo>
                  <a:pt x="3511785" y="214592"/>
                  <a:pt x="3521720" y="222740"/>
                  <a:pt x="3530426" y="232228"/>
                </a:cubicBezTo>
                <a:cubicBezTo>
                  <a:pt x="3539133" y="241716"/>
                  <a:pt x="3546165" y="252878"/>
                  <a:pt x="3551523" y="265714"/>
                </a:cubicBezTo>
                <a:cubicBezTo>
                  <a:pt x="3556880" y="278551"/>
                  <a:pt x="3559559" y="293675"/>
                  <a:pt x="3559559" y="311088"/>
                </a:cubicBezTo>
                <a:cubicBezTo>
                  <a:pt x="3559559" y="333859"/>
                  <a:pt x="3555317" y="353839"/>
                  <a:pt x="3546835" y="371029"/>
                </a:cubicBezTo>
                <a:cubicBezTo>
                  <a:pt x="3538351" y="388218"/>
                  <a:pt x="3526854" y="402562"/>
                  <a:pt x="3512343" y="414059"/>
                </a:cubicBezTo>
                <a:cubicBezTo>
                  <a:pt x="3497833" y="425556"/>
                  <a:pt x="3480866" y="434206"/>
                  <a:pt x="3461444" y="440011"/>
                </a:cubicBezTo>
                <a:cubicBezTo>
                  <a:pt x="3442022" y="445815"/>
                  <a:pt x="3421261" y="448717"/>
                  <a:pt x="3399160" y="448717"/>
                </a:cubicBezTo>
                <a:cubicBezTo>
                  <a:pt x="3384202" y="448717"/>
                  <a:pt x="3370305" y="447489"/>
                  <a:pt x="3357469" y="445033"/>
                </a:cubicBezTo>
                <a:cubicBezTo>
                  <a:pt x="3344633" y="442578"/>
                  <a:pt x="3333303" y="439620"/>
                  <a:pt x="3323481" y="436160"/>
                </a:cubicBezTo>
                <a:cubicBezTo>
                  <a:pt x="3313658" y="432699"/>
                  <a:pt x="3305453" y="429072"/>
                  <a:pt x="3298868" y="425277"/>
                </a:cubicBezTo>
                <a:cubicBezTo>
                  <a:pt x="3292282" y="421481"/>
                  <a:pt x="3287539" y="418133"/>
                  <a:pt x="3284637" y="415231"/>
                </a:cubicBezTo>
                <a:cubicBezTo>
                  <a:pt x="3281734" y="412329"/>
                  <a:pt x="3279669" y="408143"/>
                  <a:pt x="3278441" y="402673"/>
                </a:cubicBezTo>
                <a:cubicBezTo>
                  <a:pt x="3277213" y="397204"/>
                  <a:pt x="3276599" y="389335"/>
                  <a:pt x="3276600" y="379065"/>
                </a:cubicBezTo>
                <a:cubicBezTo>
                  <a:pt x="3276599" y="372145"/>
                  <a:pt x="3276823" y="366341"/>
                  <a:pt x="3277269" y="361652"/>
                </a:cubicBezTo>
                <a:cubicBezTo>
                  <a:pt x="3277716" y="356964"/>
                  <a:pt x="3278441" y="353169"/>
                  <a:pt x="3279446" y="350267"/>
                </a:cubicBezTo>
                <a:cubicBezTo>
                  <a:pt x="3280451" y="347365"/>
                  <a:pt x="3281790" y="345300"/>
                  <a:pt x="3283465" y="344072"/>
                </a:cubicBezTo>
                <a:cubicBezTo>
                  <a:pt x="3285139" y="342844"/>
                  <a:pt x="3287092" y="342230"/>
                  <a:pt x="3289325" y="342230"/>
                </a:cubicBezTo>
                <a:cubicBezTo>
                  <a:pt x="3292450" y="342230"/>
                  <a:pt x="3296859" y="344072"/>
                  <a:pt x="3302552" y="347756"/>
                </a:cubicBezTo>
                <a:cubicBezTo>
                  <a:pt x="3308244" y="351439"/>
                  <a:pt x="3315555" y="355513"/>
                  <a:pt x="3324485" y="359978"/>
                </a:cubicBezTo>
                <a:cubicBezTo>
                  <a:pt x="3333415" y="364443"/>
                  <a:pt x="3344075" y="368517"/>
                  <a:pt x="3356465" y="372201"/>
                </a:cubicBezTo>
                <a:cubicBezTo>
                  <a:pt x="3368854" y="375884"/>
                  <a:pt x="3383198" y="377726"/>
                  <a:pt x="3399495" y="377726"/>
                </a:cubicBezTo>
                <a:cubicBezTo>
                  <a:pt x="3410210" y="377726"/>
                  <a:pt x="3419809" y="376442"/>
                  <a:pt x="3428293" y="373875"/>
                </a:cubicBezTo>
                <a:cubicBezTo>
                  <a:pt x="3436776" y="371308"/>
                  <a:pt x="3443975" y="367680"/>
                  <a:pt x="3449891" y="362992"/>
                </a:cubicBezTo>
                <a:cubicBezTo>
                  <a:pt x="3455807" y="358304"/>
                  <a:pt x="3460328" y="352500"/>
                  <a:pt x="3463453" y="345579"/>
                </a:cubicBezTo>
                <a:cubicBezTo>
                  <a:pt x="3466579" y="338659"/>
                  <a:pt x="3468141" y="330957"/>
                  <a:pt x="3468141" y="322473"/>
                </a:cubicBezTo>
                <a:cubicBezTo>
                  <a:pt x="3468141" y="312651"/>
                  <a:pt x="3465463" y="304223"/>
                  <a:pt x="3460105" y="297191"/>
                </a:cubicBezTo>
                <a:cubicBezTo>
                  <a:pt x="3454747" y="290159"/>
                  <a:pt x="3447771" y="283908"/>
                  <a:pt x="3439176" y="278439"/>
                </a:cubicBezTo>
                <a:cubicBezTo>
                  <a:pt x="3430581" y="272970"/>
                  <a:pt x="3420814" y="267835"/>
                  <a:pt x="3409875" y="263035"/>
                </a:cubicBezTo>
                <a:cubicBezTo>
                  <a:pt x="3398936" y="258236"/>
                  <a:pt x="3387663" y="253157"/>
                  <a:pt x="3376054" y="247799"/>
                </a:cubicBezTo>
                <a:cubicBezTo>
                  <a:pt x="3364445" y="242441"/>
                  <a:pt x="3353172" y="236358"/>
                  <a:pt x="3342233" y="229549"/>
                </a:cubicBezTo>
                <a:cubicBezTo>
                  <a:pt x="3331294" y="222740"/>
                  <a:pt x="3321527" y="214592"/>
                  <a:pt x="3312933" y="205104"/>
                </a:cubicBezTo>
                <a:cubicBezTo>
                  <a:pt x="3304337" y="195616"/>
                  <a:pt x="3297361" y="184398"/>
                  <a:pt x="3292003" y="171450"/>
                </a:cubicBezTo>
                <a:cubicBezTo>
                  <a:pt x="3286646" y="158502"/>
                  <a:pt x="3283967" y="142987"/>
                  <a:pt x="3283967" y="124904"/>
                </a:cubicBezTo>
                <a:cubicBezTo>
                  <a:pt x="3283967" y="104143"/>
                  <a:pt x="3287818" y="85893"/>
                  <a:pt x="3295519" y="70154"/>
                </a:cubicBezTo>
                <a:cubicBezTo>
                  <a:pt x="3303221" y="54415"/>
                  <a:pt x="3313602" y="41356"/>
                  <a:pt x="3326662" y="30975"/>
                </a:cubicBezTo>
                <a:cubicBezTo>
                  <a:pt x="3339721" y="20594"/>
                  <a:pt x="3355125" y="12837"/>
                  <a:pt x="3372873" y="7702"/>
                </a:cubicBezTo>
                <a:cubicBezTo>
                  <a:pt x="3390621" y="2567"/>
                  <a:pt x="3409429" y="0"/>
                  <a:pt x="3429297" y="0"/>
                </a:cubicBezTo>
                <a:close/>
                <a:moveTo>
                  <a:pt x="1253207" y="0"/>
                </a:moveTo>
                <a:cubicBezTo>
                  <a:pt x="1286023" y="0"/>
                  <a:pt x="1314989" y="4353"/>
                  <a:pt x="1340104" y="13060"/>
                </a:cubicBezTo>
                <a:cubicBezTo>
                  <a:pt x="1365219" y="21766"/>
                  <a:pt x="1386203" y="35161"/>
                  <a:pt x="1403058" y="53243"/>
                </a:cubicBezTo>
                <a:cubicBezTo>
                  <a:pt x="1419913" y="71326"/>
                  <a:pt x="1432637" y="94153"/>
                  <a:pt x="1441232" y="121723"/>
                </a:cubicBezTo>
                <a:cubicBezTo>
                  <a:pt x="1449827" y="149293"/>
                  <a:pt x="1454125" y="181831"/>
                  <a:pt x="1454125" y="219336"/>
                </a:cubicBezTo>
                <a:cubicBezTo>
                  <a:pt x="1454125" y="255278"/>
                  <a:pt x="1449660" y="287424"/>
                  <a:pt x="1440730" y="315776"/>
                </a:cubicBezTo>
                <a:cubicBezTo>
                  <a:pt x="1431800" y="344128"/>
                  <a:pt x="1418517" y="368182"/>
                  <a:pt x="1400881" y="387939"/>
                </a:cubicBezTo>
                <a:cubicBezTo>
                  <a:pt x="1383245" y="407696"/>
                  <a:pt x="1361423" y="422765"/>
                  <a:pt x="1335416" y="433146"/>
                </a:cubicBezTo>
                <a:cubicBezTo>
                  <a:pt x="1309408" y="443527"/>
                  <a:pt x="1279326" y="448717"/>
                  <a:pt x="1245170" y="448717"/>
                </a:cubicBezTo>
                <a:cubicBezTo>
                  <a:pt x="1211460" y="448717"/>
                  <a:pt x="1182048" y="444308"/>
                  <a:pt x="1156933" y="435490"/>
                </a:cubicBezTo>
                <a:cubicBezTo>
                  <a:pt x="1131819" y="426672"/>
                  <a:pt x="1110890" y="413221"/>
                  <a:pt x="1094147" y="395139"/>
                </a:cubicBezTo>
                <a:cubicBezTo>
                  <a:pt x="1077403" y="377056"/>
                  <a:pt x="1064846" y="354062"/>
                  <a:pt x="1056475" y="326157"/>
                </a:cubicBezTo>
                <a:cubicBezTo>
                  <a:pt x="1048103" y="298252"/>
                  <a:pt x="1043917" y="265212"/>
                  <a:pt x="1043917" y="227037"/>
                </a:cubicBezTo>
                <a:cubicBezTo>
                  <a:pt x="1043917" y="191988"/>
                  <a:pt x="1048382" y="160455"/>
                  <a:pt x="1057312" y="132439"/>
                </a:cubicBezTo>
                <a:cubicBezTo>
                  <a:pt x="1066241" y="104422"/>
                  <a:pt x="1079524" y="80591"/>
                  <a:pt x="1097161" y="60945"/>
                </a:cubicBezTo>
                <a:cubicBezTo>
                  <a:pt x="1114797" y="41300"/>
                  <a:pt x="1136619" y="26231"/>
                  <a:pt x="1162626" y="15739"/>
                </a:cubicBezTo>
                <a:cubicBezTo>
                  <a:pt x="1188634" y="5246"/>
                  <a:pt x="1218827" y="0"/>
                  <a:pt x="1253207" y="0"/>
                </a:cubicBezTo>
                <a:close/>
                <a:moveTo>
                  <a:pt x="152697" y="0"/>
                </a:moveTo>
                <a:cubicBezTo>
                  <a:pt x="162966" y="0"/>
                  <a:pt x="173236" y="781"/>
                  <a:pt x="183505" y="2344"/>
                </a:cubicBezTo>
                <a:cubicBezTo>
                  <a:pt x="193774" y="3907"/>
                  <a:pt x="203373" y="6028"/>
                  <a:pt x="212303" y="8707"/>
                </a:cubicBezTo>
                <a:cubicBezTo>
                  <a:pt x="221233" y="11386"/>
                  <a:pt x="229158" y="14399"/>
                  <a:pt x="236078" y="17748"/>
                </a:cubicBezTo>
                <a:cubicBezTo>
                  <a:pt x="242999" y="21097"/>
                  <a:pt x="247575" y="23887"/>
                  <a:pt x="249808" y="26119"/>
                </a:cubicBezTo>
                <a:cubicBezTo>
                  <a:pt x="252040" y="28352"/>
                  <a:pt x="253547" y="30249"/>
                  <a:pt x="254328" y="31812"/>
                </a:cubicBezTo>
                <a:cubicBezTo>
                  <a:pt x="255110" y="33375"/>
                  <a:pt x="255779" y="35440"/>
                  <a:pt x="256338" y="38007"/>
                </a:cubicBezTo>
                <a:cubicBezTo>
                  <a:pt x="256896" y="40575"/>
                  <a:pt x="257286" y="43811"/>
                  <a:pt x="257510" y="47718"/>
                </a:cubicBezTo>
                <a:cubicBezTo>
                  <a:pt x="257733" y="51625"/>
                  <a:pt x="257844" y="56480"/>
                  <a:pt x="257844" y="62285"/>
                </a:cubicBezTo>
                <a:cubicBezTo>
                  <a:pt x="257844" y="68759"/>
                  <a:pt x="257677" y="74228"/>
                  <a:pt x="257342" y="78693"/>
                </a:cubicBezTo>
                <a:cubicBezTo>
                  <a:pt x="257007" y="83158"/>
                  <a:pt x="256449" y="86841"/>
                  <a:pt x="255668" y="89744"/>
                </a:cubicBezTo>
                <a:cubicBezTo>
                  <a:pt x="254886" y="92646"/>
                  <a:pt x="253770" y="94767"/>
                  <a:pt x="252319" y="96106"/>
                </a:cubicBezTo>
                <a:cubicBezTo>
                  <a:pt x="250868" y="97445"/>
                  <a:pt x="248915" y="98115"/>
                  <a:pt x="246459" y="98115"/>
                </a:cubicBezTo>
                <a:cubicBezTo>
                  <a:pt x="244003" y="98115"/>
                  <a:pt x="240097" y="96552"/>
                  <a:pt x="234739" y="93427"/>
                </a:cubicBezTo>
                <a:cubicBezTo>
                  <a:pt x="229381" y="90302"/>
                  <a:pt x="222795" y="86897"/>
                  <a:pt x="214982" y="83214"/>
                </a:cubicBezTo>
                <a:cubicBezTo>
                  <a:pt x="207168" y="79530"/>
                  <a:pt x="198127" y="76182"/>
                  <a:pt x="187858" y="73168"/>
                </a:cubicBezTo>
                <a:cubicBezTo>
                  <a:pt x="177589" y="70154"/>
                  <a:pt x="166315" y="68647"/>
                  <a:pt x="154037" y="68647"/>
                </a:cubicBezTo>
                <a:cubicBezTo>
                  <a:pt x="144437" y="68647"/>
                  <a:pt x="136066" y="69819"/>
                  <a:pt x="128922" y="72163"/>
                </a:cubicBezTo>
                <a:cubicBezTo>
                  <a:pt x="121778" y="74507"/>
                  <a:pt x="115807" y="77744"/>
                  <a:pt x="111007" y="81874"/>
                </a:cubicBezTo>
                <a:cubicBezTo>
                  <a:pt x="106207" y="86004"/>
                  <a:pt x="102635" y="90971"/>
                  <a:pt x="100291" y="96776"/>
                </a:cubicBezTo>
                <a:cubicBezTo>
                  <a:pt x="97947" y="102580"/>
                  <a:pt x="96775" y="108719"/>
                  <a:pt x="96775" y="115193"/>
                </a:cubicBezTo>
                <a:cubicBezTo>
                  <a:pt x="96775" y="124793"/>
                  <a:pt x="99398" y="133108"/>
                  <a:pt x="104645" y="140140"/>
                </a:cubicBezTo>
                <a:cubicBezTo>
                  <a:pt x="109891" y="147173"/>
                  <a:pt x="116923" y="153423"/>
                  <a:pt x="125741" y="158893"/>
                </a:cubicBezTo>
                <a:cubicBezTo>
                  <a:pt x="134559" y="164362"/>
                  <a:pt x="144549" y="169497"/>
                  <a:pt x="155711" y="174296"/>
                </a:cubicBezTo>
                <a:cubicBezTo>
                  <a:pt x="166873" y="179096"/>
                  <a:pt x="178259" y="184175"/>
                  <a:pt x="189867" y="189533"/>
                </a:cubicBezTo>
                <a:cubicBezTo>
                  <a:pt x="201476" y="194891"/>
                  <a:pt x="212861" y="200974"/>
                  <a:pt x="224023" y="207783"/>
                </a:cubicBezTo>
                <a:cubicBezTo>
                  <a:pt x="235185" y="214592"/>
                  <a:pt x="245120" y="222740"/>
                  <a:pt x="253826" y="232228"/>
                </a:cubicBezTo>
                <a:cubicBezTo>
                  <a:pt x="262533" y="241716"/>
                  <a:pt x="269565" y="252878"/>
                  <a:pt x="274922" y="265714"/>
                </a:cubicBezTo>
                <a:cubicBezTo>
                  <a:pt x="280280" y="278551"/>
                  <a:pt x="282959" y="293675"/>
                  <a:pt x="282959" y="311088"/>
                </a:cubicBezTo>
                <a:cubicBezTo>
                  <a:pt x="282959" y="333859"/>
                  <a:pt x="278718" y="353839"/>
                  <a:pt x="270234" y="371029"/>
                </a:cubicBezTo>
                <a:cubicBezTo>
                  <a:pt x="261751" y="388218"/>
                  <a:pt x="250254" y="402562"/>
                  <a:pt x="235743" y="414059"/>
                </a:cubicBezTo>
                <a:cubicBezTo>
                  <a:pt x="221233" y="425556"/>
                  <a:pt x="204266" y="434206"/>
                  <a:pt x="184844" y="440011"/>
                </a:cubicBezTo>
                <a:cubicBezTo>
                  <a:pt x="165422" y="445815"/>
                  <a:pt x="144661" y="448717"/>
                  <a:pt x="122560" y="448717"/>
                </a:cubicBezTo>
                <a:cubicBezTo>
                  <a:pt x="107602" y="448717"/>
                  <a:pt x="93706" y="447489"/>
                  <a:pt x="80869" y="445033"/>
                </a:cubicBezTo>
                <a:cubicBezTo>
                  <a:pt x="68033" y="442578"/>
                  <a:pt x="56703" y="439620"/>
                  <a:pt x="46881" y="436160"/>
                </a:cubicBezTo>
                <a:cubicBezTo>
                  <a:pt x="37058" y="432699"/>
                  <a:pt x="28854" y="429072"/>
                  <a:pt x="22268" y="425277"/>
                </a:cubicBezTo>
                <a:cubicBezTo>
                  <a:pt x="15682" y="421481"/>
                  <a:pt x="10939" y="418133"/>
                  <a:pt x="8036" y="415231"/>
                </a:cubicBezTo>
                <a:cubicBezTo>
                  <a:pt x="5134" y="412329"/>
                  <a:pt x="3069" y="408143"/>
                  <a:pt x="1841" y="402673"/>
                </a:cubicBezTo>
                <a:cubicBezTo>
                  <a:pt x="614" y="397204"/>
                  <a:pt x="0" y="389335"/>
                  <a:pt x="0" y="379065"/>
                </a:cubicBezTo>
                <a:cubicBezTo>
                  <a:pt x="0" y="372145"/>
                  <a:pt x="223" y="366341"/>
                  <a:pt x="669" y="361652"/>
                </a:cubicBezTo>
                <a:cubicBezTo>
                  <a:pt x="1116" y="356964"/>
                  <a:pt x="1841" y="353169"/>
                  <a:pt x="2846" y="350267"/>
                </a:cubicBezTo>
                <a:cubicBezTo>
                  <a:pt x="3851" y="347365"/>
                  <a:pt x="5190" y="345300"/>
                  <a:pt x="6864" y="344072"/>
                </a:cubicBezTo>
                <a:cubicBezTo>
                  <a:pt x="8539" y="342844"/>
                  <a:pt x="10492" y="342230"/>
                  <a:pt x="12724" y="342230"/>
                </a:cubicBezTo>
                <a:cubicBezTo>
                  <a:pt x="15850" y="342230"/>
                  <a:pt x="20259" y="344072"/>
                  <a:pt x="25952" y="347756"/>
                </a:cubicBezTo>
                <a:cubicBezTo>
                  <a:pt x="31644" y="351439"/>
                  <a:pt x="38955" y="355513"/>
                  <a:pt x="47885" y="359978"/>
                </a:cubicBezTo>
                <a:cubicBezTo>
                  <a:pt x="56815" y="364443"/>
                  <a:pt x="67475" y="368517"/>
                  <a:pt x="79865" y="372201"/>
                </a:cubicBezTo>
                <a:cubicBezTo>
                  <a:pt x="92255" y="375884"/>
                  <a:pt x="106598" y="377726"/>
                  <a:pt x="122895" y="377726"/>
                </a:cubicBezTo>
                <a:cubicBezTo>
                  <a:pt x="133610" y="377726"/>
                  <a:pt x="143210" y="376442"/>
                  <a:pt x="151693" y="373875"/>
                </a:cubicBezTo>
                <a:cubicBezTo>
                  <a:pt x="160176" y="371308"/>
                  <a:pt x="167376" y="367680"/>
                  <a:pt x="173291" y="362992"/>
                </a:cubicBezTo>
                <a:cubicBezTo>
                  <a:pt x="179207" y="358304"/>
                  <a:pt x="183728" y="352500"/>
                  <a:pt x="186853" y="345579"/>
                </a:cubicBezTo>
                <a:cubicBezTo>
                  <a:pt x="189979" y="338659"/>
                  <a:pt x="191542" y="330957"/>
                  <a:pt x="191542" y="322473"/>
                </a:cubicBezTo>
                <a:cubicBezTo>
                  <a:pt x="191542" y="312651"/>
                  <a:pt x="188863" y="304223"/>
                  <a:pt x="183505" y="297191"/>
                </a:cubicBezTo>
                <a:cubicBezTo>
                  <a:pt x="178147" y="290159"/>
                  <a:pt x="171171" y="283908"/>
                  <a:pt x="162576" y="278439"/>
                </a:cubicBezTo>
                <a:cubicBezTo>
                  <a:pt x="153981" y="272970"/>
                  <a:pt x="144214" y="267835"/>
                  <a:pt x="133275" y="263035"/>
                </a:cubicBezTo>
                <a:cubicBezTo>
                  <a:pt x="122336" y="258236"/>
                  <a:pt x="111063" y="253157"/>
                  <a:pt x="99454" y="247799"/>
                </a:cubicBezTo>
                <a:cubicBezTo>
                  <a:pt x="87845" y="242441"/>
                  <a:pt x="76572" y="236358"/>
                  <a:pt x="65633" y="229549"/>
                </a:cubicBezTo>
                <a:cubicBezTo>
                  <a:pt x="54694" y="222740"/>
                  <a:pt x="44927" y="214592"/>
                  <a:pt x="36332" y="205104"/>
                </a:cubicBezTo>
                <a:cubicBezTo>
                  <a:pt x="27738" y="195616"/>
                  <a:pt x="20761" y="184398"/>
                  <a:pt x="15403" y="171450"/>
                </a:cubicBezTo>
                <a:cubicBezTo>
                  <a:pt x="10046" y="158502"/>
                  <a:pt x="7367" y="142987"/>
                  <a:pt x="7367" y="124904"/>
                </a:cubicBezTo>
                <a:cubicBezTo>
                  <a:pt x="7367" y="104143"/>
                  <a:pt x="11218" y="85893"/>
                  <a:pt x="18920" y="70154"/>
                </a:cubicBezTo>
                <a:cubicBezTo>
                  <a:pt x="26621" y="54415"/>
                  <a:pt x="37002" y="41356"/>
                  <a:pt x="50062" y="30975"/>
                </a:cubicBezTo>
                <a:cubicBezTo>
                  <a:pt x="63121" y="20594"/>
                  <a:pt x="78525" y="12837"/>
                  <a:pt x="96273" y="7702"/>
                </a:cubicBezTo>
                <a:cubicBezTo>
                  <a:pt x="114021" y="2567"/>
                  <a:pt x="132829" y="0"/>
                  <a:pt x="15269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940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wipe/>
      </p:transition>
    </mc:Choice>
    <mc:Fallback>
      <p:transition spd="slow"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694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functions - Drawing rectangle on the graph - Mathematics Stack ...">
            <a:extLst>
              <a:ext uri="{FF2B5EF4-FFF2-40B4-BE49-F238E27FC236}">
                <a16:creationId xmlns:a16="http://schemas.microsoft.com/office/drawing/2014/main" id="{964A2AAD-F59A-F06D-8398-401D64B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7" y="559803"/>
            <a:ext cx="5688846" cy="3194050"/>
          </a:xfrm>
          <a:prstGeom prst="rect">
            <a:avLst/>
          </a:prstGeom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7EE43-6954-C52F-60AC-84E26210712B}"/>
              </a:ext>
            </a:extLst>
          </p:cNvPr>
          <p:cNvSpPr txBox="1"/>
          <p:nvPr/>
        </p:nvSpPr>
        <p:spPr>
          <a:xfrm>
            <a:off x="6966283" y="5288340"/>
            <a:ext cx="42226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Brazil has more beaches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Sea is warm</a:t>
            </a:r>
          </a:p>
          <a:p>
            <a:pPr marL="342900" indent="-342900">
              <a:buFont typeface="+mj-lt"/>
              <a:buAutoNum type="arabicPeriod"/>
            </a:pP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GB" sz="2400" dirty="0">
                <a:latin typeface="Aharoni" panose="02010803020104030203" pitchFamily="2" charset="-79"/>
                <a:cs typeface="Aharoni" panose="02010803020104030203" pitchFamily="2" charset="-79"/>
              </a:rPr>
              <a:t>o</a:t>
            </a:r>
            <a:r>
              <a:rPr lang="en-NL" sz="2400" dirty="0">
                <a:latin typeface="Aharoni" panose="02010803020104030203" pitchFamily="2" charset="-79"/>
                <a:cs typeface="Aharoni" panose="02010803020104030203" pitchFamily="2" charset="-79"/>
              </a:rPr>
              <a:t>u can ride everywhere</a:t>
            </a:r>
          </a:p>
          <a:p>
            <a:pPr marL="342900" indent="-342900">
              <a:buFont typeface="+mj-lt"/>
              <a:buAutoNum type="arabicPeriod"/>
            </a:pPr>
            <a:endParaRPr lang="en-NL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98699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119</Words>
  <Application>Microsoft Macintosh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Rodrigues Giraldo, S. (Sergio)</dc:creator>
  <cp:lastModifiedBy>Rodrigues Giraldo, S. (Sergio)</cp:lastModifiedBy>
  <cp:revision>5</cp:revision>
  <dcterms:created xsi:type="dcterms:W3CDTF">2023-02-25T13:12:30Z</dcterms:created>
  <dcterms:modified xsi:type="dcterms:W3CDTF">2023-02-26T12:36:14Z</dcterms:modified>
</cp:coreProperties>
</file>

<file path=docProps/thumbnail.jpeg>
</file>